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2256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23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40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038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34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035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839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0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21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00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362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570A9-7C7A-425F-B775-BDBC03F8EE20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97B02-DCA9-47FB-AD6B-6F4414D82A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30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-7998" y="-54175"/>
            <a:ext cx="11856973" cy="6781800"/>
            <a:chOff x="-7998" y="-54175"/>
            <a:chExt cx="11856973" cy="6781800"/>
          </a:xfrm>
        </p:grpSpPr>
        <p:grpSp>
          <p:nvGrpSpPr>
            <p:cNvPr id="31" name="Groupe 30"/>
            <p:cNvGrpSpPr/>
            <p:nvPr/>
          </p:nvGrpSpPr>
          <p:grpSpPr>
            <a:xfrm>
              <a:off x="6440364" y="3893543"/>
              <a:ext cx="5408611" cy="2834082"/>
              <a:chOff x="4480618" y="2744430"/>
              <a:chExt cx="7007256" cy="3671762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7136008" y="5089079"/>
                <a:ext cx="2576946" cy="38238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err="1" smtClean="0"/>
                  <a:t>sosa:ActuatableProperty</a:t>
                </a:r>
                <a:endParaRPr lang="fr-FR" sz="1200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361088" y="6033807"/>
                <a:ext cx="6126786" cy="38238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err="1" smtClean="0"/>
                  <a:t>sosa:FeatureOfInterest</a:t>
                </a:r>
                <a:endParaRPr lang="fr-FR" sz="1200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9267181" y="2744430"/>
                <a:ext cx="2216876" cy="38238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err="1" smtClean="0"/>
                  <a:t>sosa:Actuator</a:t>
                </a:r>
                <a:endParaRPr lang="fr-FR" sz="1200" dirty="0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361088" y="2744431"/>
                <a:ext cx="2172392" cy="38238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err="1" smtClean="0"/>
                  <a:t>sosa:Actuation</a:t>
                </a:r>
                <a:endParaRPr lang="fr-FR" sz="1200" dirty="0"/>
              </a:p>
            </p:txBody>
          </p:sp>
          <p:cxnSp>
            <p:nvCxnSpPr>
              <p:cNvPr id="36" name="Connecteur droit avec flèche 35"/>
              <p:cNvCxnSpPr>
                <a:stCxn id="34" idx="2"/>
              </p:cNvCxnSpPr>
              <p:nvPr/>
            </p:nvCxnSpPr>
            <p:spPr>
              <a:xfrm>
                <a:off x="10195585" y="3126815"/>
                <a:ext cx="0" cy="2906992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Connecteur droit avec flèche 36"/>
              <p:cNvCxnSpPr/>
              <p:nvPr/>
            </p:nvCxnSpPr>
            <p:spPr>
              <a:xfrm>
                <a:off x="7340748" y="3126816"/>
                <a:ext cx="6897" cy="1962263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Connecteur droit avec flèche 37"/>
              <p:cNvCxnSpPr/>
              <p:nvPr/>
            </p:nvCxnSpPr>
            <p:spPr>
              <a:xfrm>
                <a:off x="9564431" y="3126815"/>
                <a:ext cx="0" cy="1962263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Connecteur droit avec flèche 38"/>
              <p:cNvCxnSpPr>
                <a:stCxn id="35" idx="2"/>
              </p:cNvCxnSpPr>
              <p:nvPr/>
            </p:nvCxnSpPr>
            <p:spPr>
              <a:xfrm>
                <a:off x="6649561" y="3126816"/>
                <a:ext cx="3816" cy="2906991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1" name="ZoneTexte 40"/>
              <p:cNvSpPr txBox="1"/>
              <p:nvPr/>
            </p:nvSpPr>
            <p:spPr>
              <a:xfrm>
                <a:off x="4480618" y="4257781"/>
                <a:ext cx="2172758" cy="518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000" dirty="0" err="1" smtClean="0"/>
                  <a:t>sosa:isFeatureOfInterestOf</a:t>
                </a:r>
                <a:r>
                  <a:rPr lang="fr-FR" sz="1000" dirty="0" smtClean="0"/>
                  <a:t> ^</a:t>
                </a:r>
                <a:endParaRPr lang="fr-FR" sz="1000" dirty="0" smtClean="0"/>
              </a:p>
              <a:p>
                <a:pPr algn="r"/>
                <a:r>
                  <a:rPr lang="fr-FR" sz="1000" dirty="0" err="1" smtClean="0"/>
                  <a:t>sosa:hasFeatureOfInterest</a:t>
                </a:r>
                <a:r>
                  <a:rPr lang="fr-FR" sz="1000" dirty="0" smtClean="0"/>
                  <a:t> v</a:t>
                </a:r>
                <a:endParaRPr lang="fr-FR" sz="1000" dirty="0"/>
              </a:p>
            </p:txBody>
          </p:sp>
          <p:sp>
            <p:nvSpPr>
              <p:cNvPr id="42" name="ZoneTexte 41"/>
              <p:cNvSpPr txBox="1"/>
              <p:nvPr/>
            </p:nvSpPr>
            <p:spPr>
              <a:xfrm>
                <a:off x="7320772" y="4257781"/>
                <a:ext cx="1593328" cy="518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000" dirty="0" smtClean="0"/>
                  <a:t>^ </a:t>
                </a:r>
                <a:r>
                  <a:rPr lang="fr-FR" sz="1000" dirty="0" err="1" smtClean="0"/>
                  <a:t>sosa:</a:t>
                </a:r>
                <a:r>
                  <a:rPr lang="fr-FR" sz="1000" dirty="0" err="1" smtClean="0"/>
                  <a:t>isActedOnBy</a:t>
                </a:r>
                <a:r>
                  <a:rPr lang="fr-FR" sz="1000" dirty="0" smtClean="0"/>
                  <a:t> </a:t>
                </a:r>
              </a:p>
              <a:p>
                <a:r>
                  <a:rPr lang="fr-FR" sz="1000" dirty="0" smtClean="0"/>
                  <a:t>v </a:t>
                </a:r>
                <a:r>
                  <a:rPr lang="fr-FR" sz="1000" dirty="0" err="1" smtClean="0"/>
                  <a:t>sosa:actsOn</a:t>
                </a:r>
                <a:endParaRPr lang="fr-FR" sz="1000" dirty="0"/>
              </a:p>
            </p:txBody>
          </p:sp>
        </p:grpSp>
        <p:sp>
          <p:nvSpPr>
            <p:cNvPr id="47" name="ZoneTexte 46"/>
            <p:cNvSpPr txBox="1"/>
            <p:nvPr/>
          </p:nvSpPr>
          <p:spPr>
            <a:xfrm>
              <a:off x="-7998" y="-54175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in </a:t>
              </a:r>
              <a:r>
                <a:rPr lang="fr-FR" dirty="0" err="1" smtClean="0"/>
                <a:t>old</a:t>
              </a:r>
              <a:r>
                <a:rPr lang="fr-FR" dirty="0" smtClean="0"/>
                <a:t> SSN</a:t>
              </a:r>
              <a:endParaRPr lang="fr-FR" dirty="0"/>
            </a:p>
          </p:txBody>
        </p:sp>
        <p:grpSp>
          <p:nvGrpSpPr>
            <p:cNvPr id="19" name="Groupe 18"/>
            <p:cNvGrpSpPr/>
            <p:nvPr/>
          </p:nvGrpSpPr>
          <p:grpSpPr>
            <a:xfrm>
              <a:off x="345988" y="211078"/>
              <a:ext cx="5581735" cy="2916425"/>
              <a:chOff x="6383167" y="3242072"/>
              <a:chExt cx="5581735" cy="2916425"/>
            </a:xfrm>
          </p:grpSpPr>
          <p:grpSp>
            <p:nvGrpSpPr>
              <p:cNvPr id="2" name="Groupe 1"/>
              <p:cNvGrpSpPr/>
              <p:nvPr/>
            </p:nvGrpSpPr>
            <p:grpSpPr>
              <a:xfrm>
                <a:off x="6383167" y="3324415"/>
                <a:ext cx="5581735" cy="2834082"/>
                <a:chOff x="4644686" y="2744430"/>
                <a:chExt cx="7231550" cy="3671762"/>
              </a:xfrm>
            </p:grpSpPr>
            <p:sp>
              <p:nvSpPr>
                <p:cNvPr id="4" name="Rectangle 3"/>
                <p:cNvSpPr/>
                <p:nvPr/>
              </p:nvSpPr>
              <p:spPr>
                <a:xfrm>
                  <a:off x="7136008" y="5089079"/>
                  <a:ext cx="2576946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oldssn:Property</a:t>
                  </a:r>
                  <a:endParaRPr lang="fr-FR" sz="1200" dirty="0"/>
                </a:p>
              </p:txBody>
            </p:sp>
            <p:sp>
              <p:nvSpPr>
                <p:cNvPr id="5" name="Rectangle 4"/>
                <p:cNvSpPr/>
                <p:nvPr/>
              </p:nvSpPr>
              <p:spPr>
                <a:xfrm>
                  <a:off x="5361088" y="6033807"/>
                  <a:ext cx="6126786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oldssn:</a:t>
                  </a:r>
                  <a:r>
                    <a:rPr lang="fr-FR" sz="1200" dirty="0" err="1" smtClean="0"/>
                    <a:t>FeatureOfInterest</a:t>
                  </a:r>
                  <a:endParaRPr lang="fr-FR" sz="1200" dirty="0"/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9440580" y="2744430"/>
                  <a:ext cx="2435656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oldssn:</a:t>
                  </a:r>
                  <a:r>
                    <a:rPr lang="fr-FR" sz="1200" dirty="0" err="1" smtClean="0"/>
                    <a:t>Sensor</a:t>
                  </a:r>
                  <a:endParaRPr lang="fr-FR" sz="1200" dirty="0"/>
                </a:p>
              </p:txBody>
            </p:sp>
            <p:sp>
              <p:nvSpPr>
                <p:cNvPr id="7" name="Rectangle 6"/>
                <p:cNvSpPr/>
                <p:nvPr/>
              </p:nvSpPr>
              <p:spPr>
                <a:xfrm>
                  <a:off x="5000852" y="2744431"/>
                  <a:ext cx="2485867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oldssn:</a:t>
                  </a:r>
                  <a:r>
                    <a:rPr lang="fr-FR" sz="1200" dirty="0" err="1" smtClean="0"/>
                    <a:t>Observation</a:t>
                  </a:r>
                  <a:endParaRPr lang="fr-FR" sz="1200" dirty="0"/>
                </a:p>
              </p:txBody>
            </p:sp>
            <p:cxnSp>
              <p:nvCxnSpPr>
                <p:cNvPr id="9" name="Connecteur droit avec flèche 8"/>
                <p:cNvCxnSpPr>
                  <a:stCxn id="6" idx="2"/>
                </p:cNvCxnSpPr>
                <p:nvPr/>
              </p:nvCxnSpPr>
              <p:spPr>
                <a:xfrm>
                  <a:off x="10195585" y="3126815"/>
                  <a:ext cx="0" cy="2906992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Connecteur droit avec flèche 10"/>
                <p:cNvCxnSpPr/>
                <p:nvPr/>
              </p:nvCxnSpPr>
              <p:spPr>
                <a:xfrm>
                  <a:off x="7340748" y="3126816"/>
                  <a:ext cx="6897" cy="1962263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cteur droit avec flèche 16"/>
                <p:cNvCxnSpPr/>
                <p:nvPr/>
              </p:nvCxnSpPr>
              <p:spPr>
                <a:xfrm>
                  <a:off x="9564431" y="3126815"/>
                  <a:ext cx="0" cy="1962263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Connecteur droit avec flèche 19"/>
                <p:cNvCxnSpPr>
                  <a:stCxn id="7" idx="2"/>
                </p:cNvCxnSpPr>
                <p:nvPr/>
              </p:nvCxnSpPr>
              <p:spPr>
                <a:xfrm>
                  <a:off x="6649561" y="3126816"/>
                  <a:ext cx="3816" cy="2906991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6" name="ZoneTexte 25"/>
                <p:cNvSpPr txBox="1"/>
                <p:nvPr/>
              </p:nvSpPr>
              <p:spPr>
                <a:xfrm>
                  <a:off x="4644686" y="4257781"/>
                  <a:ext cx="2008690" cy="318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fr-FR" sz="1000" dirty="0" err="1" smtClean="0"/>
                    <a:t>oldssn:featureOfInterest</a:t>
                  </a:r>
                  <a:r>
                    <a:rPr lang="fr-FR" sz="1000" dirty="0" smtClean="0"/>
                    <a:t> v</a:t>
                  </a:r>
                  <a:endParaRPr lang="fr-FR" sz="1000" dirty="0"/>
                </a:p>
              </p:txBody>
            </p:sp>
            <p:sp>
              <p:nvSpPr>
                <p:cNvPr id="44" name="ZoneTexte 43"/>
                <p:cNvSpPr txBox="1"/>
                <p:nvPr/>
              </p:nvSpPr>
              <p:spPr>
                <a:xfrm>
                  <a:off x="7320772" y="4257781"/>
                  <a:ext cx="2037764" cy="318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1000" dirty="0" smtClean="0"/>
                    <a:t>v </a:t>
                  </a:r>
                  <a:r>
                    <a:rPr lang="fr-FR" sz="1000" dirty="0" err="1" smtClean="0"/>
                    <a:t>oldssn</a:t>
                  </a:r>
                  <a:r>
                    <a:rPr lang="fr-FR" sz="1000" dirty="0" err="1" smtClean="0"/>
                    <a:t>:</a:t>
                  </a:r>
                  <a:r>
                    <a:rPr lang="fr-FR" sz="1000" dirty="0" err="1" smtClean="0"/>
                    <a:t>observedProperty</a:t>
                  </a:r>
                  <a:endParaRPr lang="fr-FR" sz="1000" dirty="0"/>
                </a:p>
              </p:txBody>
            </p:sp>
            <p:sp>
              <p:nvSpPr>
                <p:cNvPr id="45" name="ZoneTexte 44"/>
                <p:cNvSpPr txBox="1"/>
                <p:nvPr/>
              </p:nvSpPr>
              <p:spPr>
                <a:xfrm>
                  <a:off x="8145031" y="3458325"/>
                  <a:ext cx="1425107" cy="318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fr-FR" sz="1000" dirty="0" err="1" smtClean="0"/>
                    <a:t>oldssn:</a:t>
                  </a:r>
                  <a:r>
                    <a:rPr lang="fr-FR" sz="1000" dirty="0" err="1" smtClean="0"/>
                    <a:t>observes</a:t>
                  </a:r>
                  <a:r>
                    <a:rPr lang="fr-FR" sz="1000" dirty="0" smtClean="0"/>
                    <a:t> v</a:t>
                  </a:r>
                  <a:endParaRPr lang="fr-FR" sz="1000" dirty="0"/>
                </a:p>
              </p:txBody>
            </p:sp>
          </p:grpSp>
          <p:cxnSp>
            <p:nvCxnSpPr>
              <p:cNvPr id="8" name="Connecteur droit 7"/>
              <p:cNvCxnSpPr>
                <a:stCxn id="7" idx="3"/>
                <a:endCxn id="6" idx="1"/>
              </p:cNvCxnSpPr>
              <p:nvPr/>
            </p:nvCxnSpPr>
            <p:spPr>
              <a:xfrm flipV="1">
                <a:off x="8576815" y="3471989"/>
                <a:ext cx="1508105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Rectangle 9"/>
              <p:cNvSpPr/>
              <p:nvPr/>
            </p:nvSpPr>
            <p:spPr>
              <a:xfrm>
                <a:off x="8550655" y="3242072"/>
                <a:ext cx="1572866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000" dirty="0" smtClean="0"/>
                  <a:t>&lt; </a:t>
                </a:r>
                <a:r>
                  <a:rPr lang="fr-FR" sz="1000" dirty="0" err="1" smtClean="0"/>
                  <a:t>oldssn:</a:t>
                </a:r>
                <a:r>
                  <a:rPr lang="fr-FR" sz="1000" dirty="0" err="1" smtClean="0"/>
                  <a:t>madeObservation</a:t>
                </a:r>
                <a:endParaRPr lang="fr-FR" sz="1000" dirty="0"/>
              </a:p>
            </p:txBody>
          </p:sp>
          <p:sp>
            <p:nvSpPr>
              <p:cNvPr id="15" name="ZoneTexte 14"/>
              <p:cNvSpPr txBox="1"/>
              <p:nvPr/>
            </p:nvSpPr>
            <p:spPr>
              <a:xfrm>
                <a:off x="8675347" y="3488293"/>
                <a:ext cx="125226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000" dirty="0" err="1" smtClean="0"/>
                  <a:t>oldssn:</a:t>
                </a:r>
                <a:r>
                  <a:rPr lang="fr-FR" sz="1000" dirty="0" err="1" smtClean="0"/>
                  <a:t>observedBy</a:t>
                </a:r>
                <a:r>
                  <a:rPr lang="fr-FR" sz="1000" dirty="0" smtClean="0"/>
                  <a:t> &gt;</a:t>
                </a:r>
                <a:endParaRPr lang="fr-FR" sz="1000" dirty="0"/>
              </a:p>
            </p:txBody>
          </p:sp>
          <p:cxnSp>
            <p:nvCxnSpPr>
              <p:cNvPr id="48" name="Connecteur droit avec flèche 47"/>
              <p:cNvCxnSpPr/>
              <p:nvPr/>
            </p:nvCxnSpPr>
            <p:spPr>
              <a:xfrm>
                <a:off x="8768620" y="5429300"/>
                <a:ext cx="0" cy="434050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9" name="ZoneTexte 48"/>
              <p:cNvSpPr txBox="1"/>
              <p:nvPr/>
            </p:nvSpPr>
            <p:spPr>
              <a:xfrm>
                <a:off x="8739169" y="5441918"/>
                <a:ext cx="12923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000" dirty="0" smtClean="0"/>
                  <a:t>^ </a:t>
                </a:r>
                <a:r>
                  <a:rPr lang="fr-FR" sz="1000" dirty="0" err="1" smtClean="0"/>
                  <a:t>oldssn:</a:t>
                </a:r>
                <a:r>
                  <a:rPr lang="fr-FR" sz="1000" dirty="0" err="1" smtClean="0"/>
                  <a:t>hasProperty</a:t>
                </a:r>
                <a:endParaRPr lang="fr-FR" sz="1000" dirty="0" smtClean="0"/>
              </a:p>
              <a:p>
                <a:r>
                  <a:rPr lang="fr-FR" sz="1000" dirty="0" smtClean="0"/>
                  <a:t>v </a:t>
                </a:r>
                <a:r>
                  <a:rPr lang="fr-FR" sz="1000" dirty="0" err="1" smtClean="0"/>
                  <a:t>oldssn:</a:t>
                </a:r>
                <a:r>
                  <a:rPr lang="fr-FR" sz="1000" dirty="0" err="1" smtClean="0"/>
                  <a:t>isPropertyOf</a:t>
                </a:r>
                <a:endParaRPr lang="fr-FR" sz="1000" dirty="0"/>
              </a:p>
            </p:txBody>
          </p:sp>
        </p:grpSp>
        <p:cxnSp>
          <p:nvCxnSpPr>
            <p:cNvPr id="50" name="Connecteur droit 49"/>
            <p:cNvCxnSpPr/>
            <p:nvPr/>
          </p:nvCxnSpPr>
          <p:spPr>
            <a:xfrm flipV="1">
              <a:off x="8791862" y="4041816"/>
              <a:ext cx="1328750" cy="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8811779" y="3811899"/>
              <a:ext cx="134043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000" dirty="0" smtClean="0"/>
                <a:t>&lt; </a:t>
              </a:r>
              <a:r>
                <a:rPr lang="fr-FR" sz="1000" dirty="0" err="1" smtClean="0"/>
                <a:t>sosa:madeActuation</a:t>
              </a:r>
              <a:endParaRPr lang="fr-FR" sz="1000" dirty="0"/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8736966" y="4058120"/>
              <a:ext cx="146226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err="1" smtClean="0"/>
                <a:t>sosa:actuationMadeBy</a:t>
              </a:r>
              <a:r>
                <a:rPr lang="fr-FR" sz="1000" dirty="0" smtClean="0"/>
                <a:t> &gt;</a:t>
              </a:r>
              <a:endParaRPr lang="fr-FR" sz="1000" dirty="0"/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6350808" y="-54175"/>
              <a:ext cx="1030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err="1" smtClean="0"/>
                <a:t>currently</a:t>
              </a:r>
              <a:endParaRPr lang="fr-FR" dirty="0"/>
            </a:p>
          </p:txBody>
        </p:sp>
        <p:grpSp>
          <p:nvGrpSpPr>
            <p:cNvPr id="54" name="Groupe 53"/>
            <p:cNvGrpSpPr/>
            <p:nvPr/>
          </p:nvGrpSpPr>
          <p:grpSpPr>
            <a:xfrm>
              <a:off x="5980817" y="211078"/>
              <a:ext cx="5865212" cy="2916425"/>
              <a:chOff x="5857065" y="3242072"/>
              <a:chExt cx="5865212" cy="2916425"/>
            </a:xfrm>
          </p:grpSpPr>
          <p:grpSp>
            <p:nvGrpSpPr>
              <p:cNvPr id="55" name="Groupe 54"/>
              <p:cNvGrpSpPr/>
              <p:nvPr/>
            </p:nvGrpSpPr>
            <p:grpSpPr>
              <a:xfrm>
                <a:off x="5857065" y="3324415"/>
                <a:ext cx="5865212" cy="2834082"/>
                <a:chOff x="3963082" y="2744430"/>
                <a:chExt cx="7598815" cy="3671762"/>
              </a:xfrm>
            </p:grpSpPr>
            <p:sp>
              <p:nvSpPr>
                <p:cNvPr id="61" name="Rectangle 60"/>
                <p:cNvSpPr/>
                <p:nvPr/>
              </p:nvSpPr>
              <p:spPr>
                <a:xfrm>
                  <a:off x="6607301" y="5089079"/>
                  <a:ext cx="3703788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sosa:ObservableProperty</a:t>
                  </a:r>
                  <a:endParaRPr lang="fr-FR" sz="1200" dirty="0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5361088" y="6033807"/>
                  <a:ext cx="6126786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sosa:FeatureOfInterest</a:t>
                  </a:r>
                  <a:endParaRPr lang="fr-FR" sz="1200" dirty="0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9712954" y="2744430"/>
                  <a:ext cx="1848943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sosa:Sensor</a:t>
                  </a:r>
                  <a:endParaRPr lang="fr-FR" sz="1200" dirty="0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5000852" y="2744431"/>
                  <a:ext cx="2012249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sosa:Observation</a:t>
                  </a:r>
                  <a:endParaRPr lang="fr-FR" sz="1200" dirty="0"/>
                </a:p>
              </p:txBody>
            </p:sp>
            <p:cxnSp>
              <p:nvCxnSpPr>
                <p:cNvPr id="65" name="Connecteur droit avec flèche 64"/>
                <p:cNvCxnSpPr/>
                <p:nvPr/>
              </p:nvCxnSpPr>
              <p:spPr>
                <a:xfrm>
                  <a:off x="10775718" y="3126815"/>
                  <a:ext cx="0" cy="2879368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Connecteur droit avec flèche 65"/>
                <p:cNvCxnSpPr/>
                <p:nvPr/>
              </p:nvCxnSpPr>
              <p:spPr>
                <a:xfrm>
                  <a:off x="6812532" y="3126816"/>
                  <a:ext cx="6898" cy="1962263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Connecteur droit avec flèche 66"/>
                <p:cNvCxnSpPr/>
                <p:nvPr/>
              </p:nvCxnSpPr>
              <p:spPr>
                <a:xfrm>
                  <a:off x="10167532" y="3126815"/>
                  <a:ext cx="0" cy="1962263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Connecteur droit avec flèche 67"/>
                <p:cNvCxnSpPr/>
                <p:nvPr/>
              </p:nvCxnSpPr>
              <p:spPr>
                <a:xfrm>
                  <a:off x="6132024" y="3126816"/>
                  <a:ext cx="3815" cy="2906991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9" name="ZoneTexte 68"/>
                <p:cNvSpPr txBox="1"/>
                <p:nvPr/>
              </p:nvSpPr>
              <p:spPr>
                <a:xfrm>
                  <a:off x="3963082" y="4257781"/>
                  <a:ext cx="2172758" cy="5183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fr-FR" sz="1000" dirty="0" err="1" smtClean="0"/>
                    <a:t>sosa:isFeatureOfInterestOf</a:t>
                  </a:r>
                  <a:r>
                    <a:rPr lang="fr-FR" sz="1000" dirty="0" smtClean="0"/>
                    <a:t> ^</a:t>
                  </a:r>
                </a:p>
                <a:p>
                  <a:pPr algn="r"/>
                  <a:r>
                    <a:rPr lang="fr-FR" sz="1000" dirty="0" err="1" smtClean="0"/>
                    <a:t>sosa:hasfeatureOfInterest</a:t>
                  </a:r>
                  <a:r>
                    <a:rPr lang="fr-FR" sz="1000" dirty="0" smtClean="0"/>
                    <a:t> v</a:t>
                  </a:r>
                  <a:endParaRPr lang="fr-FR" sz="1000" dirty="0"/>
                </a:p>
              </p:txBody>
            </p:sp>
            <p:sp>
              <p:nvSpPr>
                <p:cNvPr id="70" name="ZoneTexte 69"/>
                <p:cNvSpPr txBox="1"/>
                <p:nvPr/>
              </p:nvSpPr>
              <p:spPr>
                <a:xfrm>
                  <a:off x="6792557" y="4257781"/>
                  <a:ext cx="1904849" cy="318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1000" dirty="0" smtClean="0"/>
                    <a:t>v </a:t>
                  </a:r>
                  <a:r>
                    <a:rPr lang="fr-FR" sz="1000" dirty="0" err="1" smtClean="0"/>
                    <a:t>sosa:</a:t>
                  </a:r>
                  <a:r>
                    <a:rPr lang="fr-FR" sz="1000" dirty="0" err="1" smtClean="0"/>
                    <a:t>observedProperty</a:t>
                  </a:r>
                  <a:endParaRPr lang="fr-FR" sz="1000" dirty="0"/>
                </a:p>
              </p:txBody>
            </p:sp>
            <p:sp>
              <p:nvSpPr>
                <p:cNvPr id="71" name="ZoneTexte 70"/>
                <p:cNvSpPr txBox="1"/>
                <p:nvPr/>
              </p:nvSpPr>
              <p:spPr>
                <a:xfrm>
                  <a:off x="8559142" y="3458325"/>
                  <a:ext cx="1614097" cy="5183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fr-FR" sz="1000" dirty="0" err="1" smtClean="0"/>
                    <a:t>sosa:isObservedBy</a:t>
                  </a:r>
                  <a:r>
                    <a:rPr lang="fr-FR" sz="1000" dirty="0" smtClean="0"/>
                    <a:t> ^</a:t>
                  </a:r>
                </a:p>
                <a:p>
                  <a:pPr algn="r"/>
                  <a:r>
                    <a:rPr lang="fr-FR" sz="1000" dirty="0" err="1" smtClean="0"/>
                    <a:t>sosa:observes</a:t>
                  </a:r>
                  <a:r>
                    <a:rPr lang="fr-FR" sz="1000" dirty="0" smtClean="0"/>
                    <a:t> v</a:t>
                  </a:r>
                  <a:endParaRPr lang="fr-FR" sz="1000" dirty="0"/>
                </a:p>
              </p:txBody>
            </p:sp>
          </p:grpSp>
          <p:cxnSp>
            <p:nvCxnSpPr>
              <p:cNvPr id="56" name="Connecteur droit 55"/>
              <p:cNvCxnSpPr>
                <a:stCxn id="64" idx="3"/>
                <a:endCxn id="63" idx="1"/>
              </p:cNvCxnSpPr>
              <p:nvPr/>
            </p:nvCxnSpPr>
            <p:spPr>
              <a:xfrm flipV="1">
                <a:off x="8211249" y="3471989"/>
                <a:ext cx="2083905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" name="Rectangle 56"/>
              <p:cNvSpPr/>
              <p:nvPr/>
            </p:nvSpPr>
            <p:spPr>
              <a:xfrm>
                <a:off x="8583906" y="3242072"/>
                <a:ext cx="1470274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000" dirty="0" smtClean="0"/>
                  <a:t>&lt; </a:t>
                </a:r>
                <a:r>
                  <a:rPr lang="fr-FR" sz="1000" dirty="0" err="1" smtClean="0"/>
                  <a:t>sosa:madeObservation</a:t>
                </a:r>
                <a:endParaRPr lang="fr-FR" sz="1000" dirty="0"/>
              </a:p>
            </p:txBody>
          </p:sp>
          <p:cxnSp>
            <p:nvCxnSpPr>
              <p:cNvPr id="59" name="Connecteur droit avec flèche 58"/>
              <p:cNvCxnSpPr/>
              <p:nvPr/>
            </p:nvCxnSpPr>
            <p:spPr>
              <a:xfrm>
                <a:off x="8768620" y="5429300"/>
                <a:ext cx="0" cy="434050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0" name="ZoneTexte 59"/>
              <p:cNvSpPr txBox="1"/>
              <p:nvPr/>
            </p:nvSpPr>
            <p:spPr>
              <a:xfrm>
                <a:off x="8806034" y="5441918"/>
                <a:ext cx="112883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000" dirty="0" smtClean="0"/>
                  <a:t>^ </a:t>
                </a:r>
                <a:r>
                  <a:rPr lang="fr-FR" sz="1000" dirty="0" err="1" smtClean="0"/>
                  <a:t>ssn:hasProperty</a:t>
                </a:r>
                <a:endParaRPr lang="fr-FR" sz="1000" dirty="0" smtClean="0"/>
              </a:p>
              <a:p>
                <a:r>
                  <a:rPr lang="fr-FR" sz="1000" dirty="0" smtClean="0"/>
                  <a:t>v </a:t>
                </a:r>
                <a:r>
                  <a:rPr lang="fr-FR" sz="1000" dirty="0" err="1" smtClean="0"/>
                  <a:t>ssn:isPropertyOf</a:t>
                </a:r>
                <a:endParaRPr lang="fr-FR" sz="1000" dirty="0"/>
              </a:p>
            </p:txBody>
          </p:sp>
        </p:grpSp>
        <p:cxnSp>
          <p:nvCxnSpPr>
            <p:cNvPr id="73" name="Connecteur droit avec flèche 72"/>
            <p:cNvCxnSpPr/>
            <p:nvPr/>
          </p:nvCxnSpPr>
          <p:spPr>
            <a:xfrm>
              <a:off x="8895333" y="6002436"/>
              <a:ext cx="0" cy="434050"/>
            </a:xfrm>
            <a:prstGeom prst="straightConnector1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ZoneTexte 73"/>
            <p:cNvSpPr txBox="1"/>
            <p:nvPr/>
          </p:nvSpPr>
          <p:spPr>
            <a:xfrm>
              <a:off x="8932747" y="5998428"/>
              <a:ext cx="11288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smtClean="0"/>
                <a:t>^ </a:t>
              </a:r>
              <a:r>
                <a:rPr lang="fr-FR" sz="1000" dirty="0" err="1" smtClean="0"/>
                <a:t>ssn:hasProperty</a:t>
              </a:r>
              <a:endParaRPr lang="fr-FR" sz="1000" dirty="0" smtClean="0"/>
            </a:p>
            <a:p>
              <a:r>
                <a:rPr lang="fr-FR" sz="1000" dirty="0" smtClean="0"/>
                <a:t>v </a:t>
              </a:r>
              <a:r>
                <a:rPr lang="fr-FR" sz="1000" dirty="0" err="1" smtClean="0"/>
                <a:t>ssn:isPropertyOf</a:t>
              </a:r>
              <a:endParaRPr lang="fr-FR" sz="1000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8882433" y="439093"/>
              <a:ext cx="1314784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000" dirty="0" err="1" smtClean="0"/>
                <a:t>sosa:madeBySensor</a:t>
              </a:r>
              <a:r>
                <a:rPr lang="fr-FR" sz="1000" dirty="0" smtClean="0"/>
                <a:t> &gt;</a:t>
              </a:r>
              <a:endParaRPr lang="fr-FR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72004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e 45"/>
          <p:cNvGrpSpPr/>
          <p:nvPr/>
        </p:nvGrpSpPr>
        <p:grpSpPr>
          <a:xfrm>
            <a:off x="1974238" y="-54175"/>
            <a:ext cx="6188377" cy="6781797"/>
            <a:chOff x="12206810" y="-54175"/>
            <a:chExt cx="6188377" cy="6781797"/>
          </a:xfrm>
        </p:grpSpPr>
        <p:sp>
          <p:nvSpPr>
            <p:cNvPr id="47" name="ZoneTexte 46"/>
            <p:cNvSpPr txBox="1"/>
            <p:nvPr/>
          </p:nvSpPr>
          <p:spPr>
            <a:xfrm>
              <a:off x="12308665" y="-54175"/>
              <a:ext cx="10016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err="1" smtClean="0"/>
                <a:t>proposal</a:t>
              </a:r>
              <a:endParaRPr lang="fr-FR" dirty="0"/>
            </a:p>
          </p:txBody>
        </p:sp>
        <p:grpSp>
          <p:nvGrpSpPr>
            <p:cNvPr id="48" name="Groupe 47"/>
            <p:cNvGrpSpPr/>
            <p:nvPr/>
          </p:nvGrpSpPr>
          <p:grpSpPr>
            <a:xfrm>
              <a:off x="12692006" y="3893540"/>
              <a:ext cx="5075188" cy="2834082"/>
              <a:chOff x="4912594" y="2744430"/>
              <a:chExt cx="6575280" cy="3671762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7136008" y="5089079"/>
                <a:ext cx="2576946" cy="38238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err="1" smtClean="0"/>
                  <a:t>sosa:ActuatableProperty</a:t>
                </a:r>
                <a:endParaRPr lang="fr-FR" sz="1200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361088" y="6033807"/>
                <a:ext cx="6126786" cy="38238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err="1" smtClean="0"/>
                  <a:t>sosa:FeatureOfInterest</a:t>
                </a:r>
                <a:endParaRPr lang="fr-FR" sz="1200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9267181" y="2744430"/>
                <a:ext cx="2216876" cy="38238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err="1" smtClean="0"/>
                  <a:t>sosa:Actuator</a:t>
                </a:r>
                <a:endParaRPr lang="fr-FR" sz="1200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5361088" y="2744431"/>
                <a:ext cx="2172392" cy="38238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err="1" smtClean="0"/>
                  <a:t>sosa:Actuation</a:t>
                </a:r>
                <a:endParaRPr lang="fr-FR" sz="1200" dirty="0"/>
              </a:p>
            </p:txBody>
          </p:sp>
          <p:cxnSp>
            <p:nvCxnSpPr>
              <p:cNvPr id="79" name="Connecteur droit avec flèche 78"/>
              <p:cNvCxnSpPr>
                <a:stCxn id="77" idx="2"/>
              </p:cNvCxnSpPr>
              <p:nvPr/>
            </p:nvCxnSpPr>
            <p:spPr>
              <a:xfrm>
                <a:off x="10195585" y="3126815"/>
                <a:ext cx="0" cy="2906992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Connecteur droit avec flèche 79"/>
              <p:cNvCxnSpPr/>
              <p:nvPr/>
            </p:nvCxnSpPr>
            <p:spPr>
              <a:xfrm>
                <a:off x="7340748" y="3126816"/>
                <a:ext cx="6897" cy="1962263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Connecteur droit avec flèche 80"/>
              <p:cNvCxnSpPr/>
              <p:nvPr/>
            </p:nvCxnSpPr>
            <p:spPr>
              <a:xfrm>
                <a:off x="9564431" y="3126815"/>
                <a:ext cx="0" cy="1962263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Connecteur droit avec flèche 81"/>
              <p:cNvCxnSpPr>
                <a:stCxn id="78" idx="2"/>
              </p:cNvCxnSpPr>
              <p:nvPr/>
            </p:nvCxnSpPr>
            <p:spPr>
              <a:xfrm>
                <a:off x="6649561" y="3126816"/>
                <a:ext cx="3816" cy="2906991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3" name="ZoneTexte 82"/>
              <p:cNvSpPr txBox="1"/>
              <p:nvPr/>
            </p:nvSpPr>
            <p:spPr>
              <a:xfrm>
                <a:off x="4912594" y="4257781"/>
                <a:ext cx="1740782" cy="518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000" dirty="0" err="1" smtClean="0"/>
                  <a:t>sosa:wasActuatedBy</a:t>
                </a:r>
                <a:r>
                  <a:rPr lang="fr-FR" sz="1000" dirty="0" smtClean="0"/>
                  <a:t> ^</a:t>
                </a:r>
                <a:endParaRPr lang="fr-FR" sz="1000" dirty="0" smtClean="0"/>
              </a:p>
              <a:p>
                <a:pPr algn="r"/>
                <a:r>
                  <a:rPr lang="fr-FR" sz="1000" dirty="0" err="1" smtClean="0"/>
                  <a:t>sosa:actuated</a:t>
                </a:r>
                <a:r>
                  <a:rPr lang="fr-FR" sz="1000" dirty="0" smtClean="0"/>
                  <a:t> v</a:t>
                </a:r>
                <a:endParaRPr lang="fr-FR" sz="1000" dirty="0"/>
              </a:p>
            </p:txBody>
          </p:sp>
          <p:sp>
            <p:nvSpPr>
              <p:cNvPr id="84" name="ZoneTexte 83"/>
              <p:cNvSpPr txBox="1"/>
              <p:nvPr/>
            </p:nvSpPr>
            <p:spPr>
              <a:xfrm>
                <a:off x="7320772" y="4257781"/>
                <a:ext cx="2399130" cy="518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000" dirty="0" smtClean="0"/>
                  <a:t>^ </a:t>
                </a:r>
                <a:r>
                  <a:rPr lang="fr-FR" sz="1000" dirty="0" err="1" smtClean="0"/>
                  <a:t>sosa:propertyWas</a:t>
                </a:r>
                <a:r>
                  <a:rPr lang="fr-FR" sz="1000" dirty="0" err="1" smtClean="0"/>
                  <a:t>ActuatedBy</a:t>
                </a:r>
                <a:r>
                  <a:rPr lang="fr-FR" sz="1000" dirty="0" smtClean="0"/>
                  <a:t> </a:t>
                </a:r>
              </a:p>
              <a:p>
                <a:r>
                  <a:rPr lang="fr-FR" sz="1000" dirty="0" smtClean="0"/>
                  <a:t>v </a:t>
                </a:r>
                <a:r>
                  <a:rPr lang="fr-FR" sz="1000" dirty="0" err="1" smtClean="0"/>
                  <a:t>sosa:actuatedProperty</a:t>
                </a:r>
                <a:endParaRPr lang="fr-FR" sz="1000" dirty="0"/>
              </a:p>
            </p:txBody>
          </p:sp>
        </p:grpSp>
        <p:cxnSp>
          <p:nvCxnSpPr>
            <p:cNvPr id="49" name="Connecteur droit 48"/>
            <p:cNvCxnSpPr/>
            <p:nvPr/>
          </p:nvCxnSpPr>
          <p:spPr>
            <a:xfrm flipV="1">
              <a:off x="14710078" y="4041813"/>
              <a:ext cx="1328750" cy="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Rectangle 49"/>
            <p:cNvSpPr/>
            <p:nvPr/>
          </p:nvSpPr>
          <p:spPr>
            <a:xfrm>
              <a:off x="14729995" y="3811896"/>
              <a:ext cx="134043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000" dirty="0" smtClean="0"/>
                <a:t>&lt; </a:t>
              </a:r>
              <a:r>
                <a:rPr lang="fr-FR" sz="1000" dirty="0" err="1" smtClean="0"/>
                <a:t>sosa:madeActuation</a:t>
              </a:r>
              <a:endParaRPr lang="fr-FR" sz="1000" dirty="0"/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14655182" y="4058117"/>
              <a:ext cx="146226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err="1" smtClean="0"/>
                <a:t>sosa:actuationMadeBy</a:t>
              </a:r>
              <a:r>
                <a:rPr lang="fr-FR" sz="1000" dirty="0" smtClean="0"/>
                <a:t> &gt;</a:t>
              </a:r>
              <a:endParaRPr lang="fr-FR" sz="1000" dirty="0"/>
            </a:p>
          </p:txBody>
        </p:sp>
        <p:grpSp>
          <p:nvGrpSpPr>
            <p:cNvPr id="52" name="Groupe 51"/>
            <p:cNvGrpSpPr/>
            <p:nvPr/>
          </p:nvGrpSpPr>
          <p:grpSpPr>
            <a:xfrm>
              <a:off x="12206810" y="211075"/>
              <a:ext cx="5557436" cy="2916425"/>
              <a:chOff x="6164842" y="3242072"/>
              <a:chExt cx="5557436" cy="2916425"/>
            </a:xfrm>
          </p:grpSpPr>
          <p:grpSp>
            <p:nvGrpSpPr>
              <p:cNvPr id="59" name="Groupe 58"/>
              <p:cNvGrpSpPr/>
              <p:nvPr/>
            </p:nvGrpSpPr>
            <p:grpSpPr>
              <a:xfrm>
                <a:off x="6164842" y="3324415"/>
                <a:ext cx="5557436" cy="2834082"/>
                <a:chOff x="4361829" y="2744430"/>
                <a:chExt cx="7200068" cy="3671762"/>
              </a:xfrm>
            </p:grpSpPr>
            <p:sp>
              <p:nvSpPr>
                <p:cNvPr id="64" name="Rectangle 63"/>
                <p:cNvSpPr/>
                <p:nvPr/>
              </p:nvSpPr>
              <p:spPr>
                <a:xfrm>
                  <a:off x="6607301" y="5089079"/>
                  <a:ext cx="3703788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sosa:ObservableProperty</a:t>
                  </a:r>
                  <a:endParaRPr lang="fr-FR" sz="1200" dirty="0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5361088" y="6033807"/>
                  <a:ext cx="6126786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sosa:FeatureOfInterest</a:t>
                  </a:r>
                  <a:endParaRPr lang="fr-FR" sz="1200" dirty="0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9712954" y="2744430"/>
                  <a:ext cx="1848943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sosa:Sensor</a:t>
                  </a:r>
                  <a:endParaRPr lang="fr-FR" sz="1200" dirty="0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5000852" y="2744431"/>
                  <a:ext cx="2012249" cy="38238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 err="1" smtClean="0"/>
                    <a:t>sosa:Observation</a:t>
                  </a:r>
                  <a:endParaRPr lang="fr-FR" sz="1200" dirty="0"/>
                </a:p>
              </p:txBody>
            </p:sp>
            <p:cxnSp>
              <p:nvCxnSpPr>
                <p:cNvPr id="68" name="Connecteur droit avec flèche 67"/>
                <p:cNvCxnSpPr/>
                <p:nvPr/>
              </p:nvCxnSpPr>
              <p:spPr>
                <a:xfrm>
                  <a:off x="10775718" y="3126815"/>
                  <a:ext cx="0" cy="2879368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Connecteur droit avec flèche 68"/>
                <p:cNvCxnSpPr/>
                <p:nvPr/>
              </p:nvCxnSpPr>
              <p:spPr>
                <a:xfrm>
                  <a:off x="6812532" y="3126816"/>
                  <a:ext cx="6898" cy="1962263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Connecteur droit avec flèche 69"/>
                <p:cNvCxnSpPr/>
                <p:nvPr/>
              </p:nvCxnSpPr>
              <p:spPr>
                <a:xfrm>
                  <a:off x="10167532" y="3126815"/>
                  <a:ext cx="0" cy="1962263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Connecteur droit avec flèche 70"/>
                <p:cNvCxnSpPr/>
                <p:nvPr/>
              </p:nvCxnSpPr>
              <p:spPr>
                <a:xfrm>
                  <a:off x="6132024" y="3126816"/>
                  <a:ext cx="3815" cy="2906991"/>
                </a:xfrm>
                <a:prstGeom prst="straightConnector1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72" name="ZoneTexte 71"/>
                <p:cNvSpPr txBox="1"/>
                <p:nvPr/>
              </p:nvSpPr>
              <p:spPr>
                <a:xfrm>
                  <a:off x="4361829" y="4257781"/>
                  <a:ext cx="1774011" cy="5183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fr-FR" sz="1000" dirty="0" err="1" smtClean="0"/>
                    <a:t>sosa:wasObservedBy</a:t>
                  </a:r>
                  <a:r>
                    <a:rPr lang="fr-FR" sz="1000" dirty="0" smtClean="0"/>
                    <a:t> ^</a:t>
                  </a:r>
                </a:p>
                <a:p>
                  <a:pPr algn="r"/>
                  <a:r>
                    <a:rPr lang="fr-FR" sz="1000" dirty="0" err="1" smtClean="0"/>
                    <a:t>sosa:observed</a:t>
                  </a:r>
                  <a:r>
                    <a:rPr lang="fr-FR" sz="1000" dirty="0" smtClean="0"/>
                    <a:t> v</a:t>
                  </a:r>
                  <a:endParaRPr lang="fr-FR" sz="1000" dirty="0"/>
                </a:p>
              </p:txBody>
            </p:sp>
            <p:sp>
              <p:nvSpPr>
                <p:cNvPr id="73" name="ZoneTexte 72"/>
                <p:cNvSpPr txBox="1"/>
                <p:nvPr/>
              </p:nvSpPr>
              <p:spPr>
                <a:xfrm>
                  <a:off x="6792557" y="4257781"/>
                  <a:ext cx="2394976" cy="5183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1000" dirty="0" smtClean="0"/>
                    <a:t>^ </a:t>
                  </a:r>
                  <a:r>
                    <a:rPr lang="fr-FR" sz="1000" dirty="0" err="1" smtClean="0"/>
                    <a:t>sosa:propertyWasObservedBy</a:t>
                  </a:r>
                  <a:endParaRPr lang="fr-FR" sz="1000" dirty="0" smtClean="0"/>
                </a:p>
                <a:p>
                  <a:r>
                    <a:rPr lang="fr-FR" sz="1000" dirty="0" smtClean="0"/>
                    <a:t>v </a:t>
                  </a:r>
                  <a:r>
                    <a:rPr lang="fr-FR" sz="1000" dirty="0" err="1" smtClean="0"/>
                    <a:t>sosa:</a:t>
                  </a:r>
                  <a:r>
                    <a:rPr lang="fr-FR" sz="1000" dirty="0" err="1" smtClean="0"/>
                    <a:t>observedProperty</a:t>
                  </a:r>
                  <a:endParaRPr lang="fr-FR" sz="1000" dirty="0"/>
                </a:p>
              </p:txBody>
            </p:sp>
            <p:sp>
              <p:nvSpPr>
                <p:cNvPr id="74" name="ZoneTexte 73"/>
                <p:cNvSpPr txBox="1"/>
                <p:nvPr/>
              </p:nvSpPr>
              <p:spPr>
                <a:xfrm>
                  <a:off x="7925716" y="3458325"/>
                  <a:ext cx="2247523" cy="5183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fr-FR" sz="1000" dirty="0" err="1" smtClean="0"/>
                    <a:t>sosa:propertyIsObservedBy</a:t>
                  </a:r>
                  <a:r>
                    <a:rPr lang="fr-FR" sz="1000" dirty="0" smtClean="0"/>
                    <a:t> ^</a:t>
                  </a:r>
                </a:p>
                <a:p>
                  <a:pPr algn="r"/>
                  <a:r>
                    <a:rPr lang="fr-FR" sz="1000" dirty="0" err="1" smtClean="0"/>
                    <a:t>sosa:observesProperty</a:t>
                  </a:r>
                  <a:r>
                    <a:rPr lang="fr-FR" sz="1000" dirty="0" smtClean="0"/>
                    <a:t> v</a:t>
                  </a:r>
                  <a:endParaRPr lang="fr-FR" sz="1000" dirty="0"/>
                </a:p>
              </p:txBody>
            </p:sp>
          </p:grpSp>
          <p:cxnSp>
            <p:nvCxnSpPr>
              <p:cNvPr id="60" name="Connecteur droit 59"/>
              <p:cNvCxnSpPr>
                <a:stCxn id="67" idx="3"/>
                <a:endCxn id="66" idx="1"/>
              </p:cNvCxnSpPr>
              <p:nvPr/>
            </p:nvCxnSpPr>
            <p:spPr>
              <a:xfrm flipV="1">
                <a:off x="8211249" y="3471989"/>
                <a:ext cx="2083905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1" name="Rectangle 60"/>
              <p:cNvSpPr/>
              <p:nvPr/>
            </p:nvSpPr>
            <p:spPr>
              <a:xfrm>
                <a:off x="8583906" y="3242072"/>
                <a:ext cx="1470274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000" dirty="0" smtClean="0"/>
                  <a:t>&lt; </a:t>
                </a:r>
                <a:r>
                  <a:rPr lang="fr-FR" sz="1000" dirty="0" err="1" smtClean="0"/>
                  <a:t>sosa:madeObservation</a:t>
                </a:r>
                <a:endParaRPr lang="fr-FR" sz="1000" dirty="0"/>
              </a:p>
            </p:txBody>
          </p:sp>
          <p:cxnSp>
            <p:nvCxnSpPr>
              <p:cNvPr id="62" name="Connecteur droit avec flèche 61"/>
              <p:cNvCxnSpPr/>
              <p:nvPr/>
            </p:nvCxnSpPr>
            <p:spPr>
              <a:xfrm>
                <a:off x="8768620" y="5429300"/>
                <a:ext cx="0" cy="434050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3" name="ZoneTexte 62"/>
              <p:cNvSpPr txBox="1"/>
              <p:nvPr/>
            </p:nvSpPr>
            <p:spPr>
              <a:xfrm>
                <a:off x="8806034" y="5441918"/>
                <a:ext cx="112883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000" dirty="0" smtClean="0"/>
                  <a:t>^ </a:t>
                </a:r>
                <a:r>
                  <a:rPr lang="fr-FR" sz="1000" dirty="0" err="1" smtClean="0"/>
                  <a:t>ssn:hasProperty</a:t>
                </a:r>
                <a:endParaRPr lang="fr-FR" sz="1000" dirty="0" smtClean="0"/>
              </a:p>
              <a:p>
                <a:r>
                  <a:rPr lang="fr-FR" sz="1000" dirty="0" smtClean="0"/>
                  <a:t>v </a:t>
                </a:r>
                <a:r>
                  <a:rPr lang="fr-FR" sz="1000" dirty="0" err="1" smtClean="0"/>
                  <a:t>ssn:isPropertyOf</a:t>
                </a:r>
                <a:endParaRPr lang="fr-FR" sz="1000" dirty="0"/>
              </a:p>
            </p:txBody>
          </p:sp>
        </p:grpSp>
        <p:cxnSp>
          <p:nvCxnSpPr>
            <p:cNvPr id="53" name="Connecteur droit avec flèche 52"/>
            <p:cNvCxnSpPr/>
            <p:nvPr/>
          </p:nvCxnSpPr>
          <p:spPr>
            <a:xfrm>
              <a:off x="14813549" y="6002433"/>
              <a:ext cx="0" cy="434050"/>
            </a:xfrm>
            <a:prstGeom prst="straightConnector1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ZoneTexte 53"/>
            <p:cNvSpPr txBox="1"/>
            <p:nvPr/>
          </p:nvSpPr>
          <p:spPr>
            <a:xfrm>
              <a:off x="14850963" y="5998425"/>
              <a:ext cx="11288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smtClean="0"/>
                <a:t>^ </a:t>
              </a:r>
              <a:r>
                <a:rPr lang="fr-FR" sz="1000" dirty="0" err="1" smtClean="0"/>
                <a:t>ssn:hasProperty</a:t>
              </a:r>
              <a:endParaRPr lang="fr-FR" sz="1000" dirty="0" smtClean="0"/>
            </a:p>
            <a:p>
              <a:r>
                <a:rPr lang="fr-FR" sz="1000" dirty="0" smtClean="0"/>
                <a:t>v </a:t>
              </a:r>
              <a:r>
                <a:rPr lang="fr-FR" sz="1000" dirty="0" err="1" smtClean="0"/>
                <a:t>ssn:isPropertyOf</a:t>
              </a:r>
              <a:endParaRPr lang="fr-FR" sz="10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4597448" y="439090"/>
              <a:ext cx="1587294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000" dirty="0" err="1" smtClean="0"/>
                <a:t>sosa:observationMadeBy</a:t>
              </a:r>
              <a:r>
                <a:rPr lang="fr-FR" sz="1000" dirty="0" smtClean="0"/>
                <a:t> &gt;</a:t>
              </a:r>
              <a:endParaRPr lang="fr-FR" sz="1000" dirty="0"/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14656854" y="4461468"/>
              <a:ext cx="16802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 err="1" smtClean="0"/>
                <a:t>sosa:propertyIs</a:t>
              </a:r>
              <a:r>
                <a:rPr lang="fr-FR" sz="1000" dirty="0" err="1" smtClean="0"/>
                <a:t>ActuatedBy</a:t>
              </a:r>
              <a:r>
                <a:rPr lang="fr-FR" sz="1000" dirty="0" smtClean="0"/>
                <a:t> ^</a:t>
              </a:r>
            </a:p>
            <a:p>
              <a:pPr algn="r"/>
              <a:r>
                <a:rPr lang="fr-FR" sz="1000" dirty="0" err="1" smtClean="0"/>
                <a:t>sosa:actuatesProperty</a:t>
              </a:r>
              <a:r>
                <a:rPr lang="fr-FR" sz="1000" dirty="0" smtClean="0"/>
                <a:t> v</a:t>
              </a:r>
              <a:endParaRPr lang="fr-FR" sz="1000" dirty="0"/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16769727" y="5061633"/>
              <a:ext cx="12202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smtClean="0"/>
                <a:t>^ </a:t>
              </a:r>
              <a:r>
                <a:rPr lang="fr-FR" sz="1000" dirty="0" err="1" smtClean="0"/>
                <a:t>sosa:isAc</a:t>
              </a:r>
              <a:r>
                <a:rPr lang="fr-FR" sz="1000" dirty="0" err="1" smtClean="0"/>
                <a:t>tuatedBy</a:t>
              </a:r>
              <a:endParaRPr lang="fr-FR" sz="1000" dirty="0" smtClean="0"/>
            </a:p>
            <a:p>
              <a:r>
                <a:rPr lang="fr-FR" sz="1000" dirty="0" smtClean="0"/>
                <a:t>v </a:t>
              </a:r>
              <a:r>
                <a:rPr lang="fr-FR" sz="1000" dirty="0" err="1" smtClean="0"/>
                <a:t>sosa:actuates</a:t>
              </a:r>
              <a:endParaRPr lang="fr-FR" sz="1000" dirty="0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17149333" y="1359242"/>
              <a:ext cx="1245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smtClean="0"/>
                <a:t>^ </a:t>
              </a:r>
              <a:r>
                <a:rPr lang="fr-FR" sz="1000" dirty="0" err="1" smtClean="0"/>
                <a:t>sosa:isObservedBy</a:t>
              </a:r>
              <a:endParaRPr lang="fr-FR" sz="1000" dirty="0" smtClean="0"/>
            </a:p>
            <a:p>
              <a:r>
                <a:rPr lang="fr-FR" sz="1000" dirty="0" smtClean="0"/>
                <a:t>v </a:t>
              </a:r>
              <a:r>
                <a:rPr lang="fr-FR" sz="1000" dirty="0" err="1" smtClean="0"/>
                <a:t>sosa:observes</a:t>
              </a:r>
              <a:endParaRPr lang="fr-FR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032880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121</Words>
  <Application>Microsoft Office PowerPoint</Application>
  <PresentationFormat>Grand écran</PresentationFormat>
  <Paragraphs>71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LEFRANCOIS Maxime</dc:creator>
  <cp:lastModifiedBy>LEFRANCOIS Maxime</cp:lastModifiedBy>
  <cp:revision>10</cp:revision>
  <dcterms:created xsi:type="dcterms:W3CDTF">2017-03-07T22:04:42Z</dcterms:created>
  <dcterms:modified xsi:type="dcterms:W3CDTF">2017-03-07T23:52:27Z</dcterms:modified>
</cp:coreProperties>
</file>