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2"/>
  </p:sldMasterIdLst>
  <p:notesMasterIdLst>
    <p:notesMasterId r:id="rId14"/>
  </p:notesMasterIdLst>
  <p:handoutMasterIdLst>
    <p:handoutMasterId r:id="rId15"/>
  </p:handoutMasterIdLst>
  <p:sldIdLst>
    <p:sldId id="338" r:id="rId13"/>
  </p:sldIdLst>
  <p:sldSz cx="9144000" cy="6858000" type="screen4x3"/>
  <p:notesSz cx="6797675" cy="987425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n Eriksson" initials="" lastIdx="19" clrIdx="0"/>
  <p:cmAuthor id="1" name="Sara" initials="S" lastIdx="1" clrIdx="1"/>
  <p:cmAuthor id="2" name="Gudbjörn Valgeirsson" initials="" lastIdx="7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21E"/>
    <a:srgbClr val="0066FF"/>
    <a:srgbClr val="F74B4B"/>
    <a:srgbClr val="F52F2F"/>
    <a:srgbClr val="ED9E11"/>
    <a:srgbClr val="CCCCFF"/>
    <a:srgbClr val="FFFFFF"/>
    <a:srgbClr val="9EE3FC"/>
    <a:srgbClr val="CD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83188" autoAdjust="0"/>
  </p:normalViewPr>
  <p:slideViewPr>
    <p:cSldViewPr snapToGrid="0" showGuides="1">
      <p:cViewPr>
        <p:scale>
          <a:sx n="100" d="100"/>
          <a:sy n="100" d="100"/>
        </p:scale>
        <p:origin x="-966" y="-498"/>
      </p:cViewPr>
      <p:guideLst>
        <p:guide orient="horz" pos="2105"/>
        <p:guide orient="horz" pos="1013"/>
        <p:guide orient="horz" pos="3217"/>
        <p:guide orient="horz" pos="1221"/>
        <p:guide orient="horz" pos="3951"/>
        <p:guide pos="2880"/>
        <p:guide pos="476"/>
        <p:guide pos="5286"/>
        <p:guide pos="5719"/>
        <p:guide pos="2823"/>
        <p:guide pos="2936"/>
        <p:guide pos="2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30" d="100"/>
          <a:sy n="130" d="100"/>
        </p:scale>
        <p:origin x="-3424" y="-96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5" Type="http://schemas.openxmlformats.org/officeDocument/2006/relationships/customXml" Target="../customXml/item5.xml"/><Relationship Id="rId15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1F8A7-6E6A-42FE-8EAD-78C4BAC68739}" type="datetimeFigureOut">
              <a:rPr lang="en-GB" smtClean="0">
                <a:latin typeface="Arial"/>
              </a:rPr>
              <a:pPr/>
              <a:t>11/12/2014</a:t>
            </a:fld>
            <a:endParaRPr lang="en-GB" dirty="0">
              <a:latin typeface="Arial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F07BD-42F8-4017-B116-C36AA9D7F345}" type="slidenum">
              <a:rPr lang="en-GB" smtClean="0">
                <a:latin typeface="Arial"/>
              </a:rPr>
              <a:pPr/>
              <a:t>‹#›</a:t>
            </a:fld>
            <a:endParaRPr lang="en-GB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97554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fld id="{B1C9F311-C1E1-4AC3-835C-FACF63D51A9F}" type="datetimeFigureOut">
              <a:rPr lang="en-US" smtClean="0"/>
              <a:pPr/>
              <a:t>12/11/2014</a:t>
            </a:fld>
            <a:endParaRPr lang="en-US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/>
              </a:defRPr>
            </a:lvl1pPr>
          </a:lstStyle>
          <a:p>
            <a:fld id="{51380FAC-95FA-47B0-A6A6-2FBFA70FDE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186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0FAC-95FA-47B0-A6A6-2FBFA70FDE6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39"/>
          <a:stretch/>
        </p:blipFill>
        <p:spPr>
          <a:xfrm>
            <a:off x="-2" y="0"/>
            <a:ext cx="9144002" cy="6858000"/>
          </a:xfrm>
          <a:prstGeom prst="rect">
            <a:avLst/>
          </a:prstGeom>
        </p:spPr>
      </p:pic>
      <p:sp>
        <p:nvSpPr>
          <p:cNvPr id="8" name="Rektangel med rundat hörn 7"/>
          <p:cNvSpPr/>
          <p:nvPr userDrawn="1"/>
        </p:nvSpPr>
        <p:spPr>
          <a:xfrm flipV="1">
            <a:off x="0" y="1677987"/>
            <a:ext cx="8244408" cy="2957512"/>
          </a:xfrm>
          <a:prstGeom prst="round1Rect">
            <a:avLst>
              <a:gd name="adj" fmla="val 13378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latin typeface="Arial"/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755650" y="1878204"/>
            <a:ext cx="4614018" cy="2372783"/>
          </a:xfrm>
        </p:spPr>
        <p:txBody>
          <a:bodyPr lIns="0" tIns="0" rIns="0" bIns="0" anchor="b" anchorCtr="0">
            <a:normAutofit/>
          </a:bodyPr>
          <a:lstStyle>
            <a:lvl1pPr algn="l"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914400" y="5874026"/>
            <a:ext cx="5963394" cy="223414"/>
          </a:xfrm>
        </p:spPr>
        <p:txBody>
          <a:bodyPr lIns="0" tIns="0" rIns="0" bIns="0" anchor="t" anchorCtr="0">
            <a:normAutofit/>
          </a:bodyPr>
          <a:lstStyle>
            <a:lvl1pPr marL="0" indent="0" algn="l">
              <a:lnSpc>
                <a:spcPts val="1580"/>
              </a:lnSpc>
              <a:spcBef>
                <a:spcPts val="1000"/>
              </a:spcBef>
              <a:spcAft>
                <a:spcPts val="0"/>
              </a:spcAft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Name, Title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 userDrawn="1"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1" t="25252" r="9116" b="30340"/>
          <a:stretch/>
        </p:blipFill>
        <p:spPr bwMode="auto">
          <a:xfrm>
            <a:off x="6064251" y="3652838"/>
            <a:ext cx="1780720" cy="62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" name="Rak 8"/>
          <p:cNvCxnSpPr/>
          <p:nvPr userDrawn="1"/>
        </p:nvCxnSpPr>
        <p:spPr>
          <a:xfrm>
            <a:off x="755650" y="5865559"/>
            <a:ext cx="0" cy="47811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5395" y="6104615"/>
            <a:ext cx="5970064" cy="225425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Date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615346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98783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latshållare för text 2"/>
          <p:cNvSpPr>
            <a:spLocks noGrp="1"/>
          </p:cNvSpPr>
          <p:nvPr>
            <p:ph idx="1"/>
          </p:nvPr>
        </p:nvSpPr>
        <p:spPr>
          <a:xfrm>
            <a:off x="755650" y="1209073"/>
            <a:ext cx="7635875" cy="46571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98000" indent="-198000">
              <a:buSzPct val="100000"/>
              <a:buFontTx/>
              <a:buBlip>
                <a:blip r:embed="rId2"/>
              </a:buBlip>
              <a:defRPr/>
            </a:lvl1pPr>
            <a:lvl2pPr marL="409575" indent="-200025">
              <a:buSzPct val="100000"/>
              <a:buFontTx/>
              <a:buBlip>
                <a:blip r:embed="rId2"/>
              </a:buBlip>
              <a:defRPr/>
            </a:lvl2pPr>
            <a:lvl3pPr marL="609600" indent="-190500">
              <a:buSzPct val="100000"/>
              <a:buFontTx/>
              <a:buBlip>
                <a:blip r:embed="rId2"/>
              </a:buBlip>
              <a:defRPr/>
            </a:lvl3pPr>
            <a:lvl4pPr marL="800100" indent="-198438">
              <a:buSzPct val="100000"/>
              <a:buFontTx/>
              <a:buBlip>
                <a:blip r:embed="rId2"/>
              </a:buBlip>
              <a:defRPr/>
            </a:lvl4pPr>
            <a:lvl5pPr marL="1009650" indent="-200025">
              <a:buSzPct val="100000"/>
              <a:buFontTx/>
              <a:buBlip>
                <a:blip r:embed="rId2"/>
              </a:buBlip>
              <a:defRPr/>
            </a:lvl5pPr>
            <a:lvl6pPr marL="1200150" indent="-190500">
              <a:buSzPct val="100000"/>
              <a:buFontTx/>
              <a:buBlip>
                <a:blip r:embed="rId2"/>
              </a:buBlip>
              <a:defRPr/>
            </a:lvl6pPr>
            <a:lvl7pPr marL="1404938" indent="-195263">
              <a:buSzPct val="100000"/>
              <a:buFontTx/>
              <a:buBlip>
                <a:blip r:embed="rId2"/>
              </a:buBlip>
              <a:defRPr/>
            </a:lvl7pPr>
            <a:lvl8pPr marL="1619250" indent="-209550">
              <a:buSzPct val="100000"/>
              <a:buFontTx/>
              <a:buBlip>
                <a:blip r:embed="rId2"/>
              </a:buBlip>
              <a:defRPr/>
            </a:lvl8pPr>
          </a:lstStyle>
          <a:p>
            <a:pPr lvl="0"/>
            <a:r>
              <a:rPr lang="en-US" noProof="0" dirty="0" smtClean="0"/>
              <a:t>First level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  <a:p>
            <a:pPr lvl="5"/>
            <a:r>
              <a:rPr lang="en-US" noProof="0" dirty="0" smtClean="0"/>
              <a:t>Sixth level</a:t>
            </a:r>
          </a:p>
          <a:p>
            <a:pPr lvl="6"/>
            <a:r>
              <a:rPr lang="en-US" noProof="0" dirty="0" smtClean="0"/>
              <a:t>Seventh level</a:t>
            </a:r>
          </a:p>
          <a:p>
            <a:pPr lvl="7"/>
            <a:r>
              <a:rPr lang="en-US" noProof="0" dirty="0" err="1" smtClean="0"/>
              <a:t>Eigth</a:t>
            </a:r>
            <a:r>
              <a:rPr lang="en-US" noProof="0" dirty="0" smtClean="0"/>
              <a:t> level</a:t>
            </a:r>
          </a:p>
        </p:txBody>
      </p:sp>
    </p:spTree>
    <p:extLst>
      <p:ext uri="{BB962C8B-B14F-4D97-AF65-F5344CB8AC3E}">
        <p14:creationId xmlns:p14="http://schemas.microsoft.com/office/powerpoint/2010/main" val="1677043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de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2" r="2962"/>
          <a:stretch/>
        </p:blipFill>
        <p:spPr>
          <a:xfrm>
            <a:off x="0" y="-14974"/>
            <a:ext cx="9144000" cy="6872974"/>
          </a:xfrm>
          <a:prstGeom prst="rect">
            <a:avLst/>
          </a:prstGeom>
        </p:spPr>
      </p:pic>
      <p:pic>
        <p:nvPicPr>
          <p:cNvPr id="15" name="Bildobjekt 2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1" b="19261"/>
          <a:stretch/>
        </p:blipFill>
        <p:spPr>
          <a:xfrm>
            <a:off x="622395" y="745958"/>
            <a:ext cx="8021636" cy="4361030"/>
          </a:xfrm>
          <a:prstGeom prst="round2DiagRect">
            <a:avLst>
              <a:gd name="adj1" fmla="val 0"/>
              <a:gd name="adj2" fmla="val 10365"/>
            </a:avLst>
          </a:prstGeom>
          <a:ln w="3175" cmpd="sng">
            <a:solidFill>
              <a:schemeClr val="bg1">
                <a:alpha val="30000"/>
              </a:schemeClr>
            </a:solidFill>
          </a:ln>
          <a:effectLst>
            <a:outerShdw blurRad="111125" dir="2700000" algn="tl" rotWithShape="0">
              <a:srgbClr val="000000">
                <a:alpha val="5000"/>
              </a:srgbClr>
            </a:outerShdw>
          </a:effectLst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154938" y="1834940"/>
            <a:ext cx="6048672" cy="2717407"/>
          </a:xfrm>
        </p:spPr>
        <p:txBody>
          <a:bodyPr lIns="0" tIns="0" rIns="0" bIns="0" anchor="t">
            <a:normAutofit/>
          </a:bodyPr>
          <a:lstStyle>
            <a:lvl1pPr algn="l">
              <a:defRPr sz="2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10"/>
          </p:nvPr>
        </p:nvSpPr>
        <p:spPr>
          <a:xfrm>
            <a:off x="1166813" y="1476743"/>
            <a:ext cx="6027885" cy="228685"/>
          </a:xfrm>
        </p:spPr>
        <p:txBody>
          <a:bodyPr>
            <a:normAutofit/>
          </a:bodyPr>
          <a:lstStyle>
            <a:lvl1pPr marL="0" indent="0">
              <a:buNone/>
              <a:defRPr sz="1600" cap="all">
                <a:solidFill>
                  <a:schemeClr val="bg1"/>
                </a:solidFill>
              </a:defRPr>
            </a:lvl1pPr>
          </a:lstStyle>
          <a:p>
            <a:pPr lvl="0"/>
            <a:endParaRPr lang="en-US" noProof="0"/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1" t="25252" r="9116" b="30340"/>
          <a:stretch/>
        </p:blipFill>
        <p:spPr bwMode="auto">
          <a:xfrm>
            <a:off x="7792140" y="6307138"/>
            <a:ext cx="954531" cy="33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 descr="Gemalto_Skugga_PPT_2.png"/>
          <p:cNvPicPr>
            <a:picLocks noChangeAspect="1"/>
          </p:cNvPicPr>
          <p:nvPr userDrawn="1"/>
        </p:nvPicPr>
        <p:blipFill>
          <a:blip r:embed="rId5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400" y="4596887"/>
            <a:ext cx="9956800" cy="1546184"/>
          </a:xfrm>
          <a:prstGeom prst="rect">
            <a:avLst/>
          </a:prstGeom>
        </p:spPr>
      </p:pic>
      <p:sp>
        <p:nvSpPr>
          <p:cNvPr id="5" name="Round Diagonal Corner Rectangle 4"/>
          <p:cNvSpPr/>
          <p:nvPr userDrawn="1"/>
        </p:nvSpPr>
        <p:spPr>
          <a:xfrm>
            <a:off x="742605" y="742569"/>
            <a:ext cx="7609014" cy="4347794"/>
          </a:xfrm>
          <a:prstGeom prst="round2DiagRect">
            <a:avLst>
              <a:gd name="adj1" fmla="val 0"/>
              <a:gd name="adj2" fmla="val 7427"/>
            </a:avLst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>
              <a:latin typeface="Arial"/>
            </a:endParaRPr>
          </a:p>
        </p:txBody>
      </p:sp>
      <p:cxnSp>
        <p:nvCxnSpPr>
          <p:cNvPr id="20" name="Rak 4"/>
          <p:cNvCxnSpPr/>
          <p:nvPr userDrawn="1"/>
        </p:nvCxnSpPr>
        <p:spPr>
          <a:xfrm>
            <a:off x="718061" y="6488771"/>
            <a:ext cx="0" cy="108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latshållare för sidfot 13"/>
          <p:cNvSpPr>
            <a:spLocks noGrp="1"/>
          </p:cNvSpPr>
          <p:nvPr>
            <p:ph type="ftr" sz="quarter" idx="3"/>
          </p:nvPr>
        </p:nvSpPr>
        <p:spPr>
          <a:xfrm>
            <a:off x="781080" y="6447328"/>
            <a:ext cx="2813769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Footer, 20xx-xx-xx</a:t>
            </a:r>
            <a:endParaRPr lang="en-US" dirty="0"/>
          </a:p>
        </p:txBody>
      </p:sp>
      <p:sp>
        <p:nvSpPr>
          <p:cNvPr id="2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19436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1" hasCustomPrompt="1"/>
          </p:nvPr>
        </p:nvSpPr>
        <p:spPr>
          <a:xfrm>
            <a:off x="755097" y="1221690"/>
            <a:ext cx="3743471" cy="4909236"/>
          </a:xfrm>
          <a:ln w="53975" cap="sq">
            <a:solidFill>
              <a:schemeClr val="bg1"/>
            </a:solidFill>
            <a:prstDash val="solid"/>
            <a:miter lim="800000"/>
          </a:ln>
          <a:effectLst>
            <a:outerShdw blurRad="76200" dist="12700" dir="12000000" algn="ctr" rotWithShape="0">
              <a:schemeClr val="tx1">
                <a:lumMod val="50000"/>
                <a:lumOff val="50000"/>
                <a:alpha val="50000"/>
              </a:schemeClr>
            </a:outerShdw>
          </a:effectLst>
        </p:spPr>
        <p:txBody>
          <a:bodyPr vert="horz" lIns="0" tIns="0" rIns="0" bIns="0" rtlCol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 smtClean="0"/>
              <a:t>Image</a:t>
            </a:r>
            <a:endParaRPr lang="en-US" noProof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4660900" y="1210930"/>
            <a:ext cx="3730625" cy="4919996"/>
          </a:xfrm>
        </p:spPr>
        <p:txBody>
          <a:bodyPr/>
          <a:lstStyle>
            <a:lvl1pPr marL="198000" indent="-198000">
              <a:buSzPct val="100000"/>
              <a:buFontTx/>
              <a:buBlip>
                <a:blip r:embed="rId2"/>
              </a:buBlip>
              <a:defRPr/>
            </a:lvl1pPr>
            <a:lvl2pPr marL="409575" indent="-200025">
              <a:buSzPct val="100000"/>
              <a:buFontTx/>
              <a:buBlip>
                <a:blip r:embed="rId2"/>
              </a:buBlip>
              <a:defRPr/>
            </a:lvl2pPr>
            <a:lvl3pPr marL="609600" indent="-190500">
              <a:buSzPct val="100000"/>
              <a:buFontTx/>
              <a:buBlip>
                <a:blip r:embed="rId2"/>
              </a:buBlip>
              <a:defRPr/>
            </a:lvl3pPr>
            <a:lvl4pPr marL="800100" indent="-198438">
              <a:buSzPct val="100000"/>
              <a:buFontTx/>
              <a:buBlip>
                <a:blip r:embed="rId2"/>
              </a:buBlip>
              <a:defRPr/>
            </a:lvl4pPr>
            <a:lvl5pPr marL="1009650" indent="-200025">
              <a:buSzPct val="100000"/>
              <a:buFontTx/>
              <a:buBlip>
                <a:blip r:embed="rId2"/>
              </a:buBlip>
              <a:defRPr/>
            </a:lvl5pPr>
            <a:lvl6pPr marL="1009650" indent="0">
              <a:buSzPct val="100000"/>
              <a:buFontTx/>
              <a:buNone/>
              <a:defRPr/>
            </a:lvl6pPr>
            <a:lvl7pPr marL="1209675" indent="0">
              <a:buNone/>
              <a:defRPr/>
            </a:lvl7pPr>
          </a:lstStyle>
          <a:p>
            <a:pPr lvl="0"/>
            <a:r>
              <a:rPr lang="en-US" noProof="0" smtClean="0"/>
              <a:t>First level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ubrik 1"/>
          <p:cNvSpPr>
            <a:spLocks noGrp="1"/>
          </p:cNvSpPr>
          <p:nvPr>
            <p:ph type="title" hasCustomPrompt="1"/>
          </p:nvPr>
        </p:nvSpPr>
        <p:spPr>
          <a:xfrm>
            <a:off x="753422" y="439794"/>
            <a:ext cx="7578858" cy="484960"/>
          </a:xfrm>
        </p:spPr>
        <p:txBody>
          <a:bodyPr/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46155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Platshållare för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755747" y="1211974"/>
            <a:ext cx="3730625" cy="4924859"/>
          </a:xfrm>
        </p:spPr>
        <p:txBody>
          <a:bodyPr/>
          <a:lstStyle>
            <a:lvl1pPr marL="198000" indent="-198000">
              <a:buSzPct val="100000"/>
              <a:buFontTx/>
              <a:buBlip>
                <a:blip r:embed="rId2"/>
              </a:buBlip>
              <a:defRPr/>
            </a:lvl1pPr>
            <a:lvl2pPr marL="409575" indent="-200025">
              <a:buSzPct val="100000"/>
              <a:buFontTx/>
              <a:buBlip>
                <a:blip r:embed="rId2"/>
              </a:buBlip>
              <a:defRPr/>
            </a:lvl2pPr>
            <a:lvl3pPr marL="609600" indent="-190500">
              <a:buSzPct val="100000"/>
              <a:buFontTx/>
              <a:buBlip>
                <a:blip r:embed="rId2"/>
              </a:buBlip>
              <a:defRPr/>
            </a:lvl3pPr>
            <a:lvl4pPr marL="800100" indent="-198438">
              <a:buSzPct val="100000"/>
              <a:buFontTx/>
              <a:buBlip>
                <a:blip r:embed="rId2"/>
              </a:buBlip>
              <a:defRPr/>
            </a:lvl4pPr>
            <a:lvl5pPr marL="1009650" indent="-200025">
              <a:buSzPct val="100000"/>
              <a:buFontTx/>
              <a:buBlip>
                <a:blip r:embed="rId2"/>
              </a:buBlip>
              <a:defRPr/>
            </a:lvl5pPr>
            <a:lvl6pPr marL="1009650" indent="0">
              <a:buSzPct val="100000"/>
              <a:buFontTx/>
              <a:buNone/>
              <a:defRPr/>
            </a:lvl6pPr>
            <a:lvl7pPr marL="1209675" indent="0">
              <a:buNone/>
              <a:defRPr/>
            </a:lvl7pPr>
          </a:lstStyle>
          <a:p>
            <a:pPr lvl="0"/>
            <a:r>
              <a:rPr lang="en-US" noProof="0" smtClean="0"/>
              <a:t>First level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" name="Rubrik 1"/>
          <p:cNvSpPr>
            <a:spLocks noGrp="1"/>
          </p:cNvSpPr>
          <p:nvPr>
            <p:ph type="title" hasCustomPrompt="1"/>
          </p:nvPr>
        </p:nvSpPr>
        <p:spPr>
          <a:xfrm>
            <a:off x="753422" y="439794"/>
            <a:ext cx="7578858" cy="484960"/>
          </a:xfrm>
        </p:spPr>
        <p:txBody>
          <a:bodyPr/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7" name="Platshållare för bild 5"/>
          <p:cNvSpPr>
            <a:spLocks noGrp="1"/>
          </p:cNvSpPr>
          <p:nvPr>
            <p:ph type="pic" sz="quarter" idx="11" hasCustomPrompt="1"/>
          </p:nvPr>
        </p:nvSpPr>
        <p:spPr>
          <a:xfrm>
            <a:off x="4653458" y="1216838"/>
            <a:ext cx="3743471" cy="4914088"/>
          </a:xfrm>
          <a:ln w="53975" cap="sq">
            <a:solidFill>
              <a:schemeClr val="bg1"/>
            </a:solidFill>
            <a:prstDash val="solid"/>
            <a:miter lim="800000"/>
          </a:ln>
          <a:effectLst>
            <a:outerShdw blurRad="76200" dist="12700" dir="12000000" algn="ctr" rotWithShape="0">
              <a:schemeClr val="tx1">
                <a:lumMod val="50000"/>
                <a:lumOff val="50000"/>
                <a:alpha val="50000"/>
              </a:schemeClr>
            </a:outerShdw>
          </a:effectLst>
        </p:spPr>
        <p:txBody>
          <a:bodyPr vert="horz" lIns="0" tIns="0" rIns="0" bIns="0" rtlCol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noProof="0" smtClean="0"/>
              <a:t>Image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709233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Platshållare för bild 5"/>
          <p:cNvSpPr>
            <a:spLocks noGrp="1"/>
          </p:cNvSpPr>
          <p:nvPr>
            <p:ph type="pic" sz="quarter" idx="12" hasCustomPrompt="1"/>
          </p:nvPr>
        </p:nvSpPr>
        <p:spPr>
          <a:xfrm>
            <a:off x="755097" y="1222744"/>
            <a:ext cx="7632492" cy="4908181"/>
          </a:xfrm>
          <a:ln w="53975" cap="sq">
            <a:solidFill>
              <a:schemeClr val="bg1"/>
            </a:solidFill>
            <a:prstDash val="solid"/>
            <a:miter lim="800000"/>
          </a:ln>
          <a:effectLst>
            <a:outerShdw blurRad="76200" dist="12700" dir="12000000" algn="ctr" rotWithShape="0">
              <a:schemeClr val="tx1">
                <a:lumMod val="50000"/>
                <a:lumOff val="50000"/>
                <a:alpha val="50000"/>
              </a:schemeClr>
            </a:outerShdw>
          </a:effectLst>
        </p:spPr>
        <p:txBody>
          <a:bodyPr vert="horz" lIns="0" tIns="0" rIns="0" bIns="0" rtlCol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sv-SE" dirty="0" smtClean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2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ly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381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91" t="25252" r="9116" b="30340"/>
          <a:stretch/>
        </p:blipFill>
        <p:spPr bwMode="auto">
          <a:xfrm>
            <a:off x="3681640" y="2852738"/>
            <a:ext cx="1780720" cy="62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934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68190" y="6381612"/>
            <a:ext cx="954531" cy="292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753422" y="439794"/>
            <a:ext cx="7578858" cy="48496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 noProof="0" smtClean="0"/>
              <a:t>Click to add text</a:t>
            </a:r>
            <a:endParaRPr lang="en-US" noProof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55650" y="1209073"/>
            <a:ext cx="7635875" cy="465718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noProof="0" smtClean="0"/>
              <a:t>First level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  <a:p>
            <a:pPr lvl="5"/>
            <a:r>
              <a:rPr lang="en-US" noProof="0" smtClean="0"/>
              <a:t>Sixth level</a:t>
            </a:r>
          </a:p>
          <a:p>
            <a:pPr lvl="6"/>
            <a:r>
              <a:rPr lang="en-US" noProof="0" smtClean="0"/>
              <a:t>Seventh level</a:t>
            </a:r>
          </a:p>
          <a:p>
            <a:pPr lvl="7"/>
            <a:r>
              <a:rPr lang="en-US" noProof="0" smtClean="0"/>
              <a:t>Eigth level</a:t>
            </a:r>
          </a:p>
        </p:txBody>
      </p:sp>
      <p:sp>
        <p:nvSpPr>
          <p:cNvPr id="14" name="Platshållare för sidfot 13"/>
          <p:cNvSpPr>
            <a:spLocks noGrp="1"/>
          </p:cNvSpPr>
          <p:nvPr>
            <p:ph type="ftr" sz="quarter" idx="3"/>
          </p:nvPr>
        </p:nvSpPr>
        <p:spPr>
          <a:xfrm>
            <a:off x="781080" y="6447328"/>
            <a:ext cx="2813769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Footer, 20xx-xx-xx</a:t>
            </a:r>
            <a:endParaRPr lang="en-US" dirty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6908" y="6448383"/>
            <a:ext cx="266700" cy="15790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lang="en-GB" sz="1000" smtClean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21DD069B-AC54-4A5D-8190-A1CB62E1E50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" name="Rak 4"/>
          <p:cNvCxnSpPr/>
          <p:nvPr/>
        </p:nvCxnSpPr>
        <p:spPr>
          <a:xfrm>
            <a:off x="718061" y="6488771"/>
            <a:ext cx="0" cy="108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8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7" r:id="rId5"/>
    <p:sldLayoutId id="2147483656" r:id="rId6"/>
    <p:sldLayoutId id="2147483654" r:id="rId7"/>
    <p:sldLayoutId id="2147483655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rgbClr val="FA821E"/>
          </a:solidFill>
          <a:latin typeface="Arial"/>
          <a:ea typeface="+mj-ea"/>
          <a:cs typeface="Helvetica" pitchFamily="34" charset="0"/>
        </a:defRPr>
      </a:lvl1pPr>
    </p:titleStyle>
    <p:bodyStyle>
      <a:lvl1pPr marL="198000" indent="-198000" algn="l" defTabSz="914400" rtl="0" eaLnBrk="1" latinLnBrk="0" hangingPunct="1">
        <a:lnSpc>
          <a:spcPct val="100000"/>
        </a:lnSpc>
        <a:spcBef>
          <a:spcPts val="480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2000" kern="1200" baseline="0">
          <a:solidFill>
            <a:schemeClr val="tx1"/>
          </a:solidFill>
          <a:latin typeface="Arial"/>
          <a:ea typeface="+mn-ea"/>
          <a:cs typeface="Helvetica" pitchFamily="34" charset="0"/>
        </a:defRPr>
      </a:lvl1pPr>
      <a:lvl2pPr marL="409575" indent="-200025" algn="l" defTabSz="914400" rtl="0" eaLnBrk="1" latinLnBrk="0" hangingPunct="1">
        <a:lnSpc>
          <a:spcPct val="100000"/>
        </a:lnSpc>
        <a:spcBef>
          <a:spcPts val="384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1800" kern="1200">
          <a:solidFill>
            <a:schemeClr val="tx1"/>
          </a:solidFill>
          <a:latin typeface="Arial"/>
          <a:ea typeface="+mn-ea"/>
          <a:cs typeface="Helvetica" pitchFamily="34" charset="0"/>
        </a:defRPr>
      </a:lvl2pPr>
      <a:lvl3pPr marL="609600" indent="-190500" algn="l" defTabSz="914400" rtl="0" eaLnBrk="1" latinLnBrk="0" hangingPunct="1">
        <a:lnSpc>
          <a:spcPct val="100000"/>
        </a:lnSpc>
        <a:spcBef>
          <a:spcPts val="336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1600" kern="1200">
          <a:solidFill>
            <a:schemeClr val="tx1"/>
          </a:solidFill>
          <a:latin typeface="Arial"/>
          <a:ea typeface="+mn-ea"/>
          <a:cs typeface="Helvetica" pitchFamily="34" charset="0"/>
        </a:defRPr>
      </a:lvl3pPr>
      <a:lvl4pPr marL="800100" indent="-198438" algn="l" defTabSz="914400" rtl="0" eaLnBrk="1" latinLnBrk="0" hangingPunct="1">
        <a:lnSpc>
          <a:spcPct val="100000"/>
        </a:lnSpc>
        <a:spcBef>
          <a:spcPts val="288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1400" kern="1200">
          <a:solidFill>
            <a:schemeClr val="tx1"/>
          </a:solidFill>
          <a:latin typeface="Arial"/>
          <a:ea typeface="+mn-ea"/>
          <a:cs typeface="Helvetica" pitchFamily="34" charset="0"/>
        </a:defRPr>
      </a:lvl4pPr>
      <a:lvl5pPr marL="1009650" indent="-200025" algn="l" defTabSz="914400" rtl="0" eaLnBrk="1" latinLnBrk="0" hangingPunct="1">
        <a:lnSpc>
          <a:spcPct val="100000"/>
        </a:lnSpc>
        <a:spcBef>
          <a:spcPts val="288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lang="sv-SE" sz="1200" kern="1200" dirty="0" smtClean="0">
          <a:solidFill>
            <a:schemeClr val="tx1"/>
          </a:solidFill>
          <a:latin typeface="Arial"/>
          <a:ea typeface="+mn-ea"/>
          <a:cs typeface="Helvetica" pitchFamily="34" charset="0"/>
        </a:defRPr>
      </a:lvl5pPr>
      <a:lvl6pPr marL="1200150" indent="-190500" algn="l" defTabSz="914400" rtl="0" eaLnBrk="1" latinLnBrk="0" hangingPunct="1">
        <a:lnSpc>
          <a:spcPct val="100000"/>
        </a:lnSpc>
        <a:spcBef>
          <a:spcPts val="288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tabLst/>
        <a:defRPr sz="1200" kern="1200" baseline="0">
          <a:solidFill>
            <a:schemeClr val="tx1"/>
          </a:solidFill>
          <a:latin typeface="Arial"/>
          <a:ea typeface="+mn-ea"/>
          <a:cs typeface="Helvetica" pitchFamily="34" charset="0"/>
        </a:defRPr>
      </a:lvl6pPr>
      <a:lvl7pPr marL="1404938" indent="-195263" algn="l" defTabSz="914400" rtl="0" eaLnBrk="1" latinLnBrk="0" hangingPunct="1">
        <a:lnSpc>
          <a:spcPct val="100000"/>
        </a:lnSpc>
        <a:spcBef>
          <a:spcPts val="288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1200" kern="1200" baseline="0">
          <a:solidFill>
            <a:schemeClr val="tx1"/>
          </a:solidFill>
          <a:latin typeface="Arial"/>
          <a:ea typeface="+mn-ea"/>
          <a:cs typeface="+mn-cs"/>
        </a:defRPr>
      </a:lvl7pPr>
      <a:lvl8pPr marL="1619250" indent="-209550" algn="l" defTabSz="914400" rtl="0" eaLnBrk="1" latinLnBrk="0" hangingPunct="1">
        <a:lnSpc>
          <a:spcPct val="100000"/>
        </a:lnSpc>
        <a:spcBef>
          <a:spcPts val="288"/>
        </a:spcBef>
        <a:spcAft>
          <a:spcPts val="0"/>
        </a:spcAft>
        <a:buClr>
          <a:schemeClr val="tx2"/>
        </a:buClr>
        <a:buSzPct val="100000"/>
        <a:buFontTx/>
        <a:buBlip>
          <a:blip r:embed="rId11"/>
        </a:buBlip>
        <a:defRPr sz="1200" kern="1200">
          <a:solidFill>
            <a:schemeClr val="tx1"/>
          </a:solidFill>
          <a:latin typeface="Arial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flipH="1">
            <a:off x="0" y="1007424"/>
            <a:ext cx="4572000" cy="5569527"/>
          </a:xfrm>
          <a:prstGeom prst="rect">
            <a:avLst/>
          </a:prstGeom>
          <a:gradFill flip="none" rotWithShape="1">
            <a:gsLst>
              <a:gs pos="0">
                <a:srgbClr val="F74B4B">
                  <a:alpha val="49804"/>
                </a:srgbClr>
              </a:gs>
              <a:gs pos="100000">
                <a:schemeClr val="bg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572000" y="1009403"/>
            <a:ext cx="4560117" cy="556952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  <a:alpha val="50000"/>
                </a:schemeClr>
              </a:gs>
              <a:gs pos="100000">
                <a:schemeClr val="bg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422" y="226044"/>
            <a:ext cx="7578858" cy="484960"/>
          </a:xfrm>
        </p:spPr>
        <p:txBody>
          <a:bodyPr/>
          <a:lstStyle/>
          <a:p>
            <a:r>
              <a:rPr lang="fr-FR" dirty="0" err="1" smtClean="0"/>
              <a:t>Roles</a:t>
            </a:r>
            <a:r>
              <a:rPr lang="fr-FR" dirty="0" smtClean="0"/>
              <a:t> in </a:t>
            </a:r>
            <a:r>
              <a:rPr lang="fr-FR" dirty="0" err="1" smtClean="0"/>
              <a:t>payment</a:t>
            </a:r>
            <a:r>
              <a:rPr lang="fr-FR" dirty="0" smtClean="0"/>
              <a:t> </a:t>
            </a:r>
            <a:r>
              <a:rPr lang="fr-FR" dirty="0" err="1" smtClean="0"/>
              <a:t>ecosystem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1DD069B-AC54-4A5D-8190-A1CB62E1E50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0" y="241229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smtClean="0">
                <a:solidFill>
                  <a:srgbClr val="F74B4B"/>
                </a:solidFill>
              </a:rPr>
              <a:t>Financial</a:t>
            </a:r>
            <a:endParaRPr lang="en-US" i="1" dirty="0">
              <a:solidFill>
                <a:srgbClr val="F74B4B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97468" y="3808767"/>
            <a:ext cx="114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err="1" smtClean="0">
                <a:solidFill>
                  <a:srgbClr val="0066FF"/>
                </a:solidFill>
              </a:rPr>
              <a:t>Technical</a:t>
            </a:r>
            <a:endParaRPr lang="en-US" i="1" dirty="0">
              <a:solidFill>
                <a:srgbClr val="0066FF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802575" y="1066800"/>
            <a:ext cx="1552575" cy="40957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Customer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 flipH="1">
            <a:off x="3315694" y="2551526"/>
            <a:ext cx="889394" cy="1654714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947037" y="2560802"/>
            <a:ext cx="889394" cy="1654714"/>
          </a:xfrm>
          <a:prstGeom prst="straightConnector1">
            <a:avLst/>
          </a:prstGeom>
          <a:ln w="38100">
            <a:solidFill>
              <a:srgbClr val="0066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3793050" y="2143125"/>
            <a:ext cx="1552575" cy="40957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Issuer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2826327" y="3029325"/>
            <a:ext cx="3574473" cy="485775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Scheme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2781050" y="4217225"/>
            <a:ext cx="1552575" cy="409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Acquirer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4833250" y="4219575"/>
            <a:ext cx="1552575" cy="409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Processor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771525" y="5019425"/>
            <a:ext cx="1552575" cy="409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PSP / MS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4842775" y="5019425"/>
            <a:ext cx="1552575" cy="4095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PSP / TS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3598223" y="5886450"/>
            <a:ext cx="1947553" cy="533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Merchant</a:t>
            </a:r>
          </a:p>
          <a:p>
            <a:pPr algn="ctr"/>
            <a:r>
              <a:rPr lang="fr-FR" sz="1400" dirty="0" smtClean="0"/>
              <a:t>(of Records)</a:t>
            </a:r>
            <a:endParaRPr lang="en-US" sz="1600" dirty="0"/>
          </a:p>
        </p:txBody>
      </p:sp>
      <p:sp>
        <p:nvSpPr>
          <p:cNvPr id="17" name="Arc 16"/>
          <p:cNvSpPr/>
          <p:nvPr/>
        </p:nvSpPr>
        <p:spPr>
          <a:xfrm>
            <a:off x="0" y="3800104"/>
            <a:ext cx="9144000" cy="3467595"/>
          </a:xfrm>
          <a:prstGeom prst="arc">
            <a:avLst>
              <a:gd name="adj1" fmla="val 11093410"/>
              <a:gd name="adj2" fmla="val 21251296"/>
            </a:avLst>
          </a:prstGeom>
          <a:ln w="19050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 flipV="1">
            <a:off x="-1984" y="-643152"/>
            <a:ext cx="9144000" cy="3467595"/>
          </a:xfrm>
          <a:prstGeom prst="arc">
            <a:avLst>
              <a:gd name="adj1" fmla="val 11093410"/>
              <a:gd name="adj2" fmla="val 21251296"/>
            </a:avLst>
          </a:prstGeom>
          <a:ln w="19050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2600696" y="4096987"/>
            <a:ext cx="3990109" cy="1472540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004951" y="6186674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err="1" smtClean="0">
                <a:solidFill>
                  <a:srgbClr val="92D050"/>
                </a:solidFill>
              </a:rPr>
              <a:t>Acquiring</a:t>
            </a:r>
            <a:endParaRPr lang="en-US" i="1" dirty="0">
              <a:solidFill>
                <a:srgbClr val="92D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48697" y="1018928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 err="1" smtClean="0">
                <a:solidFill>
                  <a:schemeClr val="accent4"/>
                </a:solidFill>
              </a:rPr>
              <a:t>Issuing</a:t>
            </a:r>
            <a:endParaRPr lang="en-US" i="1" dirty="0">
              <a:solidFill>
                <a:schemeClr val="accent4"/>
              </a:solidFill>
            </a:endParaRPr>
          </a:p>
        </p:txBody>
      </p:sp>
      <p:sp>
        <p:nvSpPr>
          <p:cNvPr id="24" name="Line Callout 1 (Accent Bar) 23"/>
          <p:cNvSpPr/>
          <p:nvPr/>
        </p:nvSpPr>
        <p:spPr>
          <a:xfrm>
            <a:off x="6056415" y="1508166"/>
            <a:ext cx="2256312" cy="926276"/>
          </a:xfrm>
          <a:prstGeom prst="accentCallout1">
            <a:avLst>
              <a:gd name="adj1" fmla="val 18750"/>
              <a:gd name="adj2" fmla="val -8333"/>
              <a:gd name="adj3" fmla="val 76604"/>
              <a:gd name="adj4" fmla="val -32259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err="1" smtClean="0">
                <a:solidFill>
                  <a:schemeClr val="tx1"/>
                </a:solidFill>
              </a:rPr>
              <a:t>issuer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Has </a:t>
            </a:r>
            <a:r>
              <a:rPr lang="fr-FR" sz="1000" dirty="0" err="1" smtClean="0">
                <a:solidFill>
                  <a:schemeClr val="tx1"/>
                </a:solidFill>
              </a:rPr>
              <a:t>issued</a:t>
            </a:r>
            <a:r>
              <a:rPr lang="fr-FR" sz="1000" dirty="0" smtClean="0">
                <a:solidFill>
                  <a:schemeClr val="tx1"/>
                </a:solidFill>
              </a:rPr>
              <a:t> a </a:t>
            </a:r>
            <a:r>
              <a:rPr lang="fr-FR" sz="1000" dirty="0" err="1" smtClean="0">
                <a:solidFill>
                  <a:schemeClr val="tx1"/>
                </a:solidFill>
              </a:rPr>
              <a:t>valid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mean</a:t>
            </a:r>
            <a:r>
              <a:rPr lang="fr-FR" sz="1000" dirty="0" smtClean="0">
                <a:solidFill>
                  <a:schemeClr val="tx1"/>
                </a:solidFill>
              </a:rPr>
              <a:t>  of </a:t>
            </a:r>
            <a:r>
              <a:rPr lang="fr-FR" sz="1000" dirty="0" err="1" smtClean="0">
                <a:solidFill>
                  <a:schemeClr val="tx1"/>
                </a:solidFill>
              </a:rPr>
              <a:t>payment</a:t>
            </a:r>
            <a:r>
              <a:rPr lang="fr-FR" sz="1000" dirty="0" smtClean="0">
                <a:solidFill>
                  <a:schemeClr val="tx1"/>
                </a:solidFill>
              </a:rPr>
              <a:t> to the </a:t>
            </a:r>
            <a:r>
              <a:rPr lang="fr-FR" sz="1000" dirty="0" err="1" smtClean="0">
                <a:solidFill>
                  <a:schemeClr val="tx1"/>
                </a:solidFill>
              </a:rPr>
              <a:t>customer</a:t>
            </a:r>
            <a:endParaRPr lang="fr-FR" sz="10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Expose a </a:t>
            </a:r>
            <a:r>
              <a:rPr lang="fr-FR" sz="1000" dirty="0" err="1" smtClean="0">
                <a:solidFill>
                  <a:schemeClr val="tx1"/>
                </a:solidFill>
              </a:rPr>
              <a:t>payment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authorization</a:t>
            </a:r>
            <a:r>
              <a:rPr lang="fr-FR" sz="1000" dirty="0" smtClean="0">
                <a:solidFill>
                  <a:schemeClr val="tx1"/>
                </a:solidFill>
              </a:rPr>
              <a:t> and clearing interface</a:t>
            </a:r>
          </a:p>
        </p:txBody>
      </p:sp>
      <p:sp>
        <p:nvSpPr>
          <p:cNvPr id="25" name="Line Callout 1 (Accent Bar) 24"/>
          <p:cNvSpPr/>
          <p:nvPr/>
        </p:nvSpPr>
        <p:spPr>
          <a:xfrm flipH="1">
            <a:off x="961901" y="1221180"/>
            <a:ext cx="2135580" cy="926276"/>
          </a:xfrm>
          <a:prstGeom prst="accentCallout1">
            <a:avLst>
              <a:gd name="adj1" fmla="val 18750"/>
              <a:gd name="adj2" fmla="val -8333"/>
              <a:gd name="adj3" fmla="val 109936"/>
              <a:gd name="adj4" fmla="val -31956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err="1" smtClean="0">
                <a:solidFill>
                  <a:schemeClr val="tx1"/>
                </a:solidFill>
              </a:rPr>
              <a:t>issuer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Is a </a:t>
            </a:r>
            <a:r>
              <a:rPr lang="fr-FR" sz="1000" dirty="0" err="1" smtClean="0">
                <a:solidFill>
                  <a:schemeClr val="tx1"/>
                </a:solidFill>
              </a:rPr>
              <a:t>financial</a:t>
            </a:r>
            <a:r>
              <a:rPr lang="fr-FR" sz="1000" dirty="0" smtClean="0">
                <a:solidFill>
                  <a:schemeClr val="tx1"/>
                </a:solidFill>
              </a:rPr>
              <a:t> institution </a:t>
            </a:r>
            <a:r>
              <a:rPr lang="fr-FR" sz="1000" dirty="0" err="1" smtClean="0">
                <a:solidFill>
                  <a:schemeClr val="tx1"/>
                </a:solidFill>
              </a:rPr>
              <a:t>recognized</a:t>
            </a:r>
            <a:r>
              <a:rPr lang="fr-FR" sz="1000" dirty="0" smtClean="0">
                <a:solidFill>
                  <a:schemeClr val="tx1"/>
                </a:solidFill>
              </a:rPr>
              <a:t> by a </a:t>
            </a:r>
            <a:r>
              <a:rPr lang="fr-FR" sz="1000" dirty="0" err="1" smtClean="0">
                <a:solidFill>
                  <a:schemeClr val="tx1"/>
                </a:solidFill>
              </a:rPr>
              <a:t>scheme</a:t>
            </a:r>
            <a:endParaRPr lang="fr-FR" sz="1000" dirty="0" smtClean="0">
              <a:solidFill>
                <a:schemeClr val="tx1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Is in relation </a:t>
            </a:r>
            <a:r>
              <a:rPr lang="fr-FR" sz="1000" dirty="0" err="1" smtClean="0">
                <a:solidFill>
                  <a:schemeClr val="tx1"/>
                </a:solidFill>
              </a:rPr>
              <a:t>with</a:t>
            </a:r>
            <a:r>
              <a:rPr lang="fr-FR" sz="1000" dirty="0" smtClean="0">
                <a:solidFill>
                  <a:schemeClr val="tx1"/>
                </a:solidFill>
              </a:rPr>
              <a:t> the </a:t>
            </a:r>
            <a:r>
              <a:rPr lang="fr-FR" sz="1000" dirty="0" err="1" smtClean="0">
                <a:solidFill>
                  <a:schemeClr val="tx1"/>
                </a:solidFill>
              </a:rPr>
              <a:t>customer</a:t>
            </a:r>
            <a:endParaRPr lang="fr-FR" sz="1000" dirty="0" smtClean="0">
              <a:solidFill>
                <a:schemeClr val="tx1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Holds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this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customer’s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account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26" name="Line Callout 1 (Accent Bar) 25"/>
          <p:cNvSpPr/>
          <p:nvPr/>
        </p:nvSpPr>
        <p:spPr>
          <a:xfrm flipH="1">
            <a:off x="237506" y="2786743"/>
            <a:ext cx="2135580" cy="926276"/>
          </a:xfrm>
          <a:prstGeom prst="accentCallout1">
            <a:avLst>
              <a:gd name="adj1" fmla="val 18750"/>
              <a:gd name="adj2" fmla="val -8333"/>
              <a:gd name="adj3" fmla="val 47116"/>
              <a:gd name="adj4" fmla="val -18610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err="1" smtClean="0">
                <a:solidFill>
                  <a:schemeClr val="tx1"/>
                </a:solidFill>
              </a:rPr>
              <a:t>scheme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Regulates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liability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between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banks</a:t>
            </a:r>
            <a:r>
              <a:rPr lang="fr-FR" sz="1000" dirty="0" smtClean="0">
                <a:solidFill>
                  <a:schemeClr val="tx1"/>
                </a:solidFill>
              </a:rPr>
              <a:t> (for </a:t>
            </a:r>
            <a:r>
              <a:rPr lang="fr-FR" sz="1000" dirty="0" err="1" smtClean="0">
                <a:solidFill>
                  <a:schemeClr val="tx1"/>
                </a:solidFill>
              </a:rPr>
              <a:t>payment</a:t>
            </a:r>
            <a:r>
              <a:rPr lang="fr-FR" sz="1000" dirty="0" smtClean="0">
                <a:solidFill>
                  <a:schemeClr val="tx1"/>
                </a:solidFill>
              </a:rPr>
              <a:t>) </a:t>
            </a: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Sets </a:t>
            </a:r>
            <a:r>
              <a:rPr lang="fr-FR" sz="1000" dirty="0" err="1" smtClean="0">
                <a:solidFill>
                  <a:schemeClr val="tx1"/>
                </a:solidFill>
              </a:rPr>
              <a:t>interchange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fees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28" name="Line Callout 1 (Accent Bar) 27"/>
          <p:cNvSpPr/>
          <p:nvPr/>
        </p:nvSpPr>
        <p:spPr>
          <a:xfrm>
            <a:off x="6887688" y="2776846"/>
            <a:ext cx="2256312" cy="926276"/>
          </a:xfrm>
          <a:prstGeom prst="accentCallout1">
            <a:avLst>
              <a:gd name="adj1" fmla="val 18750"/>
              <a:gd name="adj2" fmla="val -8333"/>
              <a:gd name="adj3" fmla="val 50963"/>
              <a:gd name="adj4" fmla="val -20680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err="1" smtClean="0">
                <a:solidFill>
                  <a:schemeClr val="tx1"/>
                </a:solidFill>
              </a:rPr>
              <a:t>scheme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Specify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protocols</a:t>
            </a:r>
            <a:r>
              <a:rPr lang="fr-FR" sz="1000" dirty="0" smtClean="0">
                <a:solidFill>
                  <a:schemeClr val="tx1"/>
                </a:solidFill>
              </a:rPr>
              <a:t> for </a:t>
            </a:r>
            <a:r>
              <a:rPr lang="fr-FR" sz="1000" dirty="0" err="1" smtClean="0">
                <a:solidFill>
                  <a:schemeClr val="tx1"/>
                </a:solidFill>
              </a:rPr>
              <a:t>auth</a:t>
            </a:r>
            <a:r>
              <a:rPr lang="fr-FR" sz="1000" dirty="0" smtClean="0">
                <a:solidFill>
                  <a:schemeClr val="tx1"/>
                </a:solidFill>
              </a:rPr>
              <a:t> &amp; clearing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Specify</a:t>
            </a:r>
            <a:r>
              <a:rPr lang="fr-FR" sz="1000" dirty="0" smtClean="0">
                <a:solidFill>
                  <a:schemeClr val="tx1"/>
                </a:solidFill>
              </a:rPr>
              <a:t> and </a:t>
            </a:r>
            <a:r>
              <a:rPr lang="fr-FR" sz="1000" dirty="0" err="1" smtClean="0">
                <a:solidFill>
                  <a:schemeClr val="tx1"/>
                </a:solidFill>
              </a:rPr>
              <a:t>certify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valid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equipments</a:t>
            </a:r>
            <a:r>
              <a:rPr lang="fr-FR" sz="1000" dirty="0" smtClean="0">
                <a:solidFill>
                  <a:schemeClr val="tx1"/>
                </a:solidFill>
              </a:rPr>
              <a:t>  on </a:t>
            </a:r>
            <a:r>
              <a:rPr lang="fr-FR" sz="1000" dirty="0" err="1" smtClean="0">
                <a:solidFill>
                  <a:schemeClr val="tx1"/>
                </a:solidFill>
              </a:rPr>
              <a:t>both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sides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29" name="Line Callout 1 (Accent Bar) 28"/>
          <p:cNvSpPr/>
          <p:nvPr/>
        </p:nvSpPr>
        <p:spPr>
          <a:xfrm flipH="1">
            <a:off x="0" y="3843648"/>
            <a:ext cx="2135580" cy="926276"/>
          </a:xfrm>
          <a:prstGeom prst="accentCallout1">
            <a:avLst>
              <a:gd name="adj1" fmla="val 18750"/>
              <a:gd name="adj2" fmla="val -8333"/>
              <a:gd name="adj3" fmla="val 63782"/>
              <a:gd name="adj4" fmla="val -29732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err="1" smtClean="0">
                <a:solidFill>
                  <a:schemeClr val="tx1"/>
                </a:solidFill>
              </a:rPr>
              <a:t>acquirer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Is a </a:t>
            </a:r>
            <a:r>
              <a:rPr lang="fr-FR" sz="1000" dirty="0" err="1" smtClean="0">
                <a:solidFill>
                  <a:schemeClr val="tx1"/>
                </a:solidFill>
              </a:rPr>
              <a:t>financial</a:t>
            </a:r>
            <a:r>
              <a:rPr lang="fr-FR" sz="1000" dirty="0" smtClean="0">
                <a:solidFill>
                  <a:schemeClr val="tx1"/>
                </a:solidFill>
              </a:rPr>
              <a:t> institution </a:t>
            </a:r>
            <a:r>
              <a:rPr lang="fr-FR" sz="1000" dirty="0" err="1" smtClean="0">
                <a:solidFill>
                  <a:schemeClr val="tx1"/>
                </a:solidFill>
              </a:rPr>
              <a:t>recognized</a:t>
            </a:r>
            <a:r>
              <a:rPr lang="fr-FR" sz="1000" dirty="0" smtClean="0">
                <a:solidFill>
                  <a:schemeClr val="tx1"/>
                </a:solidFill>
              </a:rPr>
              <a:t> by a </a:t>
            </a:r>
            <a:r>
              <a:rPr lang="fr-FR" sz="1000" dirty="0" err="1" smtClean="0">
                <a:solidFill>
                  <a:schemeClr val="tx1"/>
                </a:solidFill>
              </a:rPr>
              <a:t>scheme</a:t>
            </a:r>
            <a:endParaRPr lang="fr-FR" sz="1000" dirty="0" smtClean="0">
              <a:solidFill>
                <a:schemeClr val="tx1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Holds</a:t>
            </a:r>
            <a:r>
              <a:rPr lang="fr-FR" sz="1000" dirty="0" smtClean="0">
                <a:solidFill>
                  <a:schemeClr val="tx1"/>
                </a:solidFill>
              </a:rPr>
              <a:t> the </a:t>
            </a:r>
            <a:r>
              <a:rPr lang="fr-FR" sz="1000" dirty="0" err="1" smtClean="0">
                <a:solidFill>
                  <a:schemeClr val="tx1"/>
                </a:solidFill>
              </a:rPr>
              <a:t>only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accounts</a:t>
            </a:r>
            <a:r>
              <a:rPr lang="fr-FR" sz="1000" dirty="0" smtClean="0">
                <a:solidFill>
                  <a:schemeClr val="tx1"/>
                </a:solidFill>
              </a:rPr>
              <a:t> (for </a:t>
            </a:r>
            <a:r>
              <a:rPr lang="fr-FR" sz="1000" dirty="0" err="1" smtClean="0">
                <a:solidFill>
                  <a:schemeClr val="tx1"/>
                </a:solidFill>
              </a:rPr>
              <a:t>PSPs</a:t>
            </a:r>
            <a:r>
              <a:rPr lang="fr-FR" sz="1000" dirty="0" smtClean="0">
                <a:solidFill>
                  <a:schemeClr val="tx1"/>
                </a:solidFill>
              </a:rPr>
              <a:t> or </a:t>
            </a:r>
            <a:r>
              <a:rPr lang="fr-FR" sz="1000" dirty="0" err="1" smtClean="0">
                <a:solidFill>
                  <a:schemeClr val="tx1"/>
                </a:solidFill>
              </a:rPr>
              <a:t>Merchants</a:t>
            </a:r>
            <a:r>
              <a:rPr lang="fr-FR" sz="1000" dirty="0" smtClean="0">
                <a:solidFill>
                  <a:schemeClr val="tx1"/>
                </a:solidFill>
              </a:rPr>
              <a:t>) </a:t>
            </a:r>
            <a:r>
              <a:rPr lang="fr-FR" sz="1000" dirty="0" err="1" smtClean="0">
                <a:solidFill>
                  <a:schemeClr val="tx1"/>
                </a:solidFill>
              </a:rPr>
              <a:t>that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can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receive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payments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30" name="Line Callout 1 (Accent Bar) 29"/>
          <p:cNvSpPr/>
          <p:nvPr/>
        </p:nvSpPr>
        <p:spPr>
          <a:xfrm>
            <a:off x="6970813" y="4283023"/>
            <a:ext cx="2256312" cy="918369"/>
          </a:xfrm>
          <a:prstGeom prst="accentCallout1">
            <a:avLst>
              <a:gd name="adj1" fmla="val 18750"/>
              <a:gd name="adj2" fmla="val -8333"/>
              <a:gd name="adj3" fmla="val 13346"/>
              <a:gd name="adj4" fmla="val -26469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smtClean="0">
                <a:solidFill>
                  <a:schemeClr val="tx1"/>
                </a:solidFill>
              </a:rPr>
              <a:t>processor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Operates</a:t>
            </a:r>
            <a:r>
              <a:rPr lang="fr-FR" sz="1000" dirty="0" smtClean="0">
                <a:solidFill>
                  <a:schemeClr val="tx1"/>
                </a:solidFill>
              </a:rPr>
              <a:t> the </a:t>
            </a:r>
            <a:r>
              <a:rPr lang="fr-FR" sz="1000" dirty="0" err="1" smtClean="0">
                <a:solidFill>
                  <a:schemeClr val="tx1"/>
                </a:solidFill>
              </a:rPr>
              <a:t>scheme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technical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payment</a:t>
            </a:r>
            <a:r>
              <a:rPr lang="fr-FR" sz="1000" dirty="0" smtClean="0">
                <a:solidFill>
                  <a:schemeClr val="tx1"/>
                </a:solidFill>
              </a:rPr>
              <a:t>  network (</a:t>
            </a:r>
            <a:r>
              <a:rPr lang="fr-FR" sz="1000" dirty="0" err="1" smtClean="0">
                <a:solidFill>
                  <a:schemeClr val="tx1"/>
                </a:solidFill>
              </a:rPr>
              <a:t>auth</a:t>
            </a:r>
            <a:r>
              <a:rPr lang="fr-FR" sz="1000" dirty="0" smtClean="0">
                <a:solidFill>
                  <a:schemeClr val="tx1"/>
                </a:solidFill>
              </a:rPr>
              <a:t> &amp; clearing)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Network </a:t>
            </a:r>
            <a:r>
              <a:rPr lang="fr-FR" sz="1000" dirty="0" err="1" smtClean="0">
                <a:solidFill>
                  <a:schemeClr val="tx1"/>
                </a:solidFill>
              </a:rPr>
              <a:t>with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other</a:t>
            </a:r>
            <a:r>
              <a:rPr lang="fr-FR" sz="1000" dirty="0" smtClean="0">
                <a:solidFill>
                  <a:schemeClr val="tx1"/>
                </a:solidFill>
              </a:rPr>
              <a:t> processors for international and cross </a:t>
            </a:r>
            <a:r>
              <a:rPr lang="fr-FR" sz="1000" dirty="0" err="1" smtClean="0">
                <a:solidFill>
                  <a:schemeClr val="tx1"/>
                </a:solidFill>
              </a:rPr>
              <a:t>schemes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payments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31" name="Line Callout 1 (Accent Bar) 30"/>
          <p:cNvSpPr/>
          <p:nvPr/>
        </p:nvSpPr>
        <p:spPr>
          <a:xfrm flipH="1">
            <a:off x="188025" y="5147923"/>
            <a:ext cx="2135580" cy="926276"/>
          </a:xfrm>
          <a:prstGeom prst="accentCallout1">
            <a:avLst>
              <a:gd name="adj1" fmla="val 18750"/>
              <a:gd name="adj2" fmla="val -8333"/>
              <a:gd name="adj3" fmla="val 8654"/>
              <a:gd name="adj4" fmla="val -20835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smtClean="0">
                <a:solidFill>
                  <a:schemeClr val="tx1"/>
                </a:solidFill>
              </a:rPr>
              <a:t>PSP Merchant Services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Has a </a:t>
            </a:r>
            <a:r>
              <a:rPr lang="fr-FR" sz="1000" dirty="0" err="1" smtClean="0">
                <a:solidFill>
                  <a:schemeClr val="tx1"/>
                </a:solidFill>
              </a:rPr>
              <a:t>financial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license</a:t>
            </a:r>
            <a:endParaRPr lang="fr-FR" sz="1000" dirty="0" smtClean="0">
              <a:solidFill>
                <a:schemeClr val="tx1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Holds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merchant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accounts</a:t>
            </a:r>
            <a:endParaRPr lang="fr-FR" sz="1000" dirty="0" smtClean="0">
              <a:solidFill>
                <a:schemeClr val="tx1"/>
              </a:solidFill>
            </a:endParaRPr>
          </a:p>
          <a:p>
            <a:pPr algn="r"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Bundles </a:t>
            </a:r>
            <a:r>
              <a:rPr lang="fr-FR" sz="1000" dirty="0" err="1" smtClean="0">
                <a:solidFill>
                  <a:schemeClr val="tx1"/>
                </a:solidFill>
              </a:rPr>
              <a:t>financial</a:t>
            </a:r>
            <a:r>
              <a:rPr lang="fr-FR" sz="1000" dirty="0" smtClean="0">
                <a:solidFill>
                  <a:schemeClr val="tx1"/>
                </a:solidFill>
              </a:rPr>
              <a:t> services for the </a:t>
            </a:r>
            <a:r>
              <a:rPr lang="fr-FR" sz="1000" dirty="0" err="1" smtClean="0">
                <a:solidFill>
                  <a:schemeClr val="tx1"/>
                </a:solidFill>
              </a:rPr>
              <a:t>merchant</a:t>
            </a:r>
            <a:endParaRPr lang="fr-FR" sz="1000" dirty="0" smtClean="0">
              <a:solidFill>
                <a:schemeClr val="tx1"/>
              </a:solidFill>
            </a:endParaRPr>
          </a:p>
        </p:txBody>
      </p:sp>
      <p:sp>
        <p:nvSpPr>
          <p:cNvPr id="32" name="Line Callout 1 (Accent Bar) 31"/>
          <p:cNvSpPr/>
          <p:nvPr/>
        </p:nvSpPr>
        <p:spPr>
          <a:xfrm>
            <a:off x="6828313" y="5361694"/>
            <a:ext cx="2256312" cy="918369"/>
          </a:xfrm>
          <a:prstGeom prst="accentCallout1">
            <a:avLst>
              <a:gd name="adj1" fmla="val 18750"/>
              <a:gd name="adj2" fmla="val -8333"/>
              <a:gd name="adj3" fmla="val -16395"/>
              <a:gd name="adj4" fmla="val -19100"/>
            </a:avLst>
          </a:prstGeom>
          <a:noFill/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000" dirty="0" smtClean="0">
                <a:solidFill>
                  <a:schemeClr val="tx1"/>
                </a:solidFill>
              </a:rPr>
              <a:t>The </a:t>
            </a:r>
            <a:r>
              <a:rPr lang="fr-FR" sz="1000" b="1" dirty="0" smtClean="0">
                <a:solidFill>
                  <a:schemeClr val="tx1"/>
                </a:solidFill>
              </a:rPr>
              <a:t>PSP </a:t>
            </a:r>
            <a:r>
              <a:rPr lang="fr-FR" sz="1000" b="1" dirty="0" err="1" smtClean="0">
                <a:solidFill>
                  <a:schemeClr val="tx1"/>
                </a:solidFill>
              </a:rPr>
              <a:t>Technical</a:t>
            </a:r>
            <a:r>
              <a:rPr lang="fr-FR" sz="1000" b="1" dirty="0" smtClean="0">
                <a:solidFill>
                  <a:schemeClr val="tx1"/>
                </a:solidFill>
              </a:rPr>
              <a:t> Services</a:t>
            </a:r>
            <a:r>
              <a:rPr lang="fr-FR" sz="1000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Interconnects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merchant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systems</a:t>
            </a:r>
            <a:r>
              <a:rPr lang="fr-FR" sz="1000" dirty="0" smtClean="0">
                <a:solidFill>
                  <a:schemeClr val="tx1"/>
                </a:solidFill>
              </a:rPr>
              <a:t> (</a:t>
            </a:r>
            <a:r>
              <a:rPr lang="fr-FR" sz="1000" dirty="0" err="1" smtClean="0">
                <a:solidFill>
                  <a:schemeClr val="tx1"/>
                </a:solidFill>
              </a:rPr>
              <a:t>counters</a:t>
            </a:r>
            <a:r>
              <a:rPr lang="fr-FR" sz="1000" dirty="0" smtClean="0">
                <a:solidFill>
                  <a:schemeClr val="tx1"/>
                </a:solidFill>
              </a:rPr>
              <a:t>, web sites) </a:t>
            </a:r>
            <a:r>
              <a:rPr lang="fr-FR" sz="1000" dirty="0" err="1" smtClean="0">
                <a:solidFill>
                  <a:schemeClr val="tx1"/>
                </a:solidFill>
              </a:rPr>
              <a:t>with</a:t>
            </a:r>
            <a:r>
              <a:rPr lang="fr-FR" sz="1000" dirty="0" smtClean="0">
                <a:solidFill>
                  <a:schemeClr val="tx1"/>
                </a:solidFill>
              </a:rPr>
              <a:t> a processor</a:t>
            </a:r>
          </a:p>
          <a:p>
            <a:pPr>
              <a:buFont typeface="Arial" pitchFamily="34" charset="0"/>
              <a:buChar char="•"/>
            </a:pP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Provide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aggregate</a:t>
            </a:r>
            <a:r>
              <a:rPr lang="fr-FR" sz="1000" dirty="0" smtClean="0">
                <a:solidFill>
                  <a:schemeClr val="tx1"/>
                </a:solidFill>
              </a:rPr>
              <a:t> </a:t>
            </a:r>
            <a:r>
              <a:rPr lang="fr-FR" sz="1000" dirty="0" err="1" smtClean="0">
                <a:solidFill>
                  <a:schemeClr val="tx1"/>
                </a:solidFill>
              </a:rPr>
              <a:t>view</a:t>
            </a:r>
            <a:r>
              <a:rPr lang="fr-FR" sz="1000" dirty="0" smtClean="0">
                <a:solidFill>
                  <a:schemeClr val="tx1"/>
                </a:solidFill>
              </a:rPr>
              <a:t> on </a:t>
            </a:r>
            <a:r>
              <a:rPr lang="fr-FR" sz="1000" dirty="0" err="1" smtClean="0">
                <a:solidFill>
                  <a:schemeClr val="tx1"/>
                </a:solidFill>
              </a:rPr>
              <a:t>financial</a:t>
            </a:r>
            <a:r>
              <a:rPr lang="fr-FR" sz="1000" dirty="0" smtClean="0">
                <a:solidFill>
                  <a:schemeClr val="tx1"/>
                </a:solidFill>
              </a:rPr>
              <a:t> transactions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91331" y="4619401"/>
            <a:ext cx="2161316" cy="41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i="1" dirty="0" err="1" smtClean="0"/>
              <a:t>These</a:t>
            </a:r>
            <a:r>
              <a:rPr lang="fr-FR" sz="1000" i="1" dirty="0" smtClean="0"/>
              <a:t> four </a:t>
            </a:r>
            <a:r>
              <a:rPr lang="fr-FR" sz="1000" i="1" dirty="0" err="1" smtClean="0"/>
              <a:t>roles</a:t>
            </a:r>
            <a:r>
              <a:rPr lang="fr-FR" sz="1000" i="1" dirty="0" smtClean="0"/>
              <a:t> are </a:t>
            </a:r>
            <a:r>
              <a:rPr lang="fr-FR" sz="1000" i="1" dirty="0" err="1" smtClean="0"/>
              <a:t>often</a:t>
            </a:r>
            <a:r>
              <a:rPr lang="fr-FR" sz="1000" i="1" dirty="0" smtClean="0"/>
              <a:t> </a:t>
            </a:r>
            <a:r>
              <a:rPr lang="fr-FR" sz="1000" i="1" dirty="0" err="1" smtClean="0"/>
              <a:t>merged</a:t>
            </a:r>
            <a:r>
              <a:rPr lang="fr-FR" sz="1000" i="1" dirty="0" smtClean="0"/>
              <a:t> in one to </a:t>
            </a:r>
            <a:r>
              <a:rPr lang="fr-FR" sz="1000" i="1" dirty="0" err="1" smtClean="0"/>
              <a:t>three</a:t>
            </a:r>
            <a:r>
              <a:rPr lang="fr-FR" sz="1000" i="1" dirty="0" smtClean="0"/>
              <a:t> </a:t>
            </a:r>
            <a:r>
              <a:rPr lang="fr-FR" sz="1000" i="1" dirty="0" err="1" smtClean="0"/>
              <a:t>entities</a:t>
            </a:r>
            <a:endParaRPr lang="en-US" sz="1000" i="1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4215740" y="1484416"/>
            <a:ext cx="11876" cy="653142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3307742" y="4612239"/>
            <a:ext cx="8125" cy="428888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88755" y="5440500"/>
            <a:ext cx="992414" cy="435514"/>
          </a:xfrm>
          <a:prstGeom prst="straightConnector1">
            <a:avLst/>
          </a:prstGeom>
          <a:ln w="38100">
            <a:solidFill>
              <a:srgbClr val="FF000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4901002" y="5441825"/>
            <a:ext cx="992414" cy="435514"/>
          </a:xfrm>
          <a:prstGeom prst="straightConnector1">
            <a:avLst/>
          </a:prstGeom>
          <a:ln w="38100">
            <a:solidFill>
              <a:srgbClr val="0066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5988657" y="4605613"/>
            <a:ext cx="8125" cy="428888"/>
          </a:xfrm>
          <a:prstGeom prst="straightConnector1">
            <a:avLst/>
          </a:prstGeom>
          <a:ln w="38100">
            <a:solidFill>
              <a:srgbClr val="0066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900877" y="1477790"/>
            <a:ext cx="11876" cy="653142"/>
          </a:xfrm>
          <a:prstGeom prst="straightConnector1">
            <a:avLst/>
          </a:prstGeom>
          <a:ln w="38100">
            <a:solidFill>
              <a:srgbClr val="0066FF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3073818" y="1901383"/>
            <a:ext cx="3158588" cy="3758060"/>
            <a:chOff x="3073818" y="1901383"/>
            <a:chExt cx="3158588" cy="3758060"/>
          </a:xfrm>
        </p:grpSpPr>
        <p:sp>
          <p:nvSpPr>
            <p:cNvPr id="51" name="TextBox 50"/>
            <p:cNvSpPr txBox="1"/>
            <p:nvPr/>
          </p:nvSpPr>
          <p:spPr>
            <a:xfrm>
              <a:off x="4923867" y="1901383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907402" y="2530865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073818" y="4615437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202340" y="5411897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867353" y="5413222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019754" y="4611465"/>
              <a:ext cx="2126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000" b="1" dirty="0" smtClean="0">
                  <a:solidFill>
                    <a:schemeClr val="bg2">
                      <a:lumMod val="75000"/>
                    </a:schemeClr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$</a:t>
              </a:r>
              <a:endParaRPr lang="en-US" sz="1000" b="1" dirty="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6cefca26cfd723173d4fc5f1a1f41ba8a745a"/>
</p:tagLst>
</file>

<file path=ppt/theme/theme1.xml><?xml version="1.0" encoding="utf-8"?>
<a:theme xmlns:a="http://schemas.openxmlformats.org/drawingml/2006/main" name="Gemalto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ontrol xmlns="http://schemas.microsoft.com/VisualStudio/2011/storyboarding/control">
  <Id Name="TouchGestures.Singletap" Revision="1" Stencil="TouchGestures" StencilVersion="1.0"/>
</Control>
</file>

<file path=customXml/item10.xml><?xml version="1.0" encoding="utf-8"?>
<Control xmlns="http://schemas.microsoft.com/VisualStudio/2011/storyboarding/control">
  <Id Name="System.Storyboarding.Common.MouseClick" Revision="1" Stencil="System.Storyboarding.Common" StencilVersion="0.1"/>
</Control>
</file>

<file path=customXml/item1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ontrol xmlns="http://schemas.microsoft.com/VisualStudio/2011/storyboarding/control">
  <Id Name="TouchGestures.Flickleft" Revision="1" Stencil="TouchGestures" StencilVersion="1.0"/>
</Control>
</file>

<file path=customXml/item3.xml><?xml version="1.0" encoding="utf-8"?>
<Control xmlns="http://schemas.microsoft.com/VisualStudio/2011/storyboarding/control">
  <Id Name="TouchGestures.Singletap" Revision="1" Stencil="TouchGestures" StencilVersion="1.0"/>
</Control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Control xmlns="http://schemas.microsoft.com/VisualStudio/2011/storyboarding/control">
  <Id Name="TouchGestures.Singletap" Revision="1" Stencil="TouchGestures" StencilVersion="1.0"/>
</Control>
</file>

<file path=customXml/item6.xml><?xml version="1.0" encoding="utf-8"?>
<Control xmlns="http://schemas.microsoft.com/VisualStudio/2011/storyboarding/control">
  <Id Name="TouchGestures.Singletap" Revision="1" Stencil="TouchGestures" StencilVersion="1.0"/>
</Control>
</file>

<file path=customXml/item7.xml><?xml version="1.0" encoding="utf-8"?>
<Control xmlns="http://schemas.microsoft.com/VisualStudio/2011/storyboarding/control">
  <Id Name="System.Storyboarding.Backgrounds.WebBrowser" Revision="1" Stencil="System.Storyboarding.Backgrounds" StencilVersion="0.1"/>
</Control>
</file>

<file path=customXml/item8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D313EAC5853647B6EF1118B66B3616" ma:contentTypeVersion="0" ma:contentTypeDescription="Create a new document." ma:contentTypeScope="" ma:versionID="853c3a09328225b60e64de762529a33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9.xml><?xml version="1.0" encoding="utf-8"?>
<Control xmlns="http://schemas.microsoft.com/VisualStudio/2011/storyboarding/control">
  <Id Name="System.Storyboarding.Backgrounds.WebBrowser" Revision="1" Stencil="System.Storyboarding.Backgrounds" StencilVersion="0.1"/>
</Control>
</file>

<file path=customXml/itemProps1.xml><?xml version="1.0" encoding="utf-8"?>
<ds:datastoreItem xmlns:ds="http://schemas.openxmlformats.org/officeDocument/2006/customXml" ds:itemID="{1192E131-F9F8-4D03-86D8-D2C438D657F6}">
  <ds:schemaRefs>
    <ds:schemaRef ds:uri="http://schemas.microsoft.com/VisualStudio/2011/storyboarding/control"/>
  </ds:schemaRefs>
</ds:datastoreItem>
</file>

<file path=customXml/itemProps10.xml><?xml version="1.0" encoding="utf-8"?>
<ds:datastoreItem xmlns:ds="http://schemas.openxmlformats.org/officeDocument/2006/customXml" ds:itemID="{49C6AE68-EFEB-4F62-8CC5-437152F8FEA0}">
  <ds:schemaRefs>
    <ds:schemaRef ds:uri="http://schemas.microsoft.com/VisualStudio/2011/storyboarding/control"/>
  </ds:schemaRefs>
</ds:datastoreItem>
</file>

<file path=customXml/itemProps11.xml><?xml version="1.0" encoding="utf-8"?>
<ds:datastoreItem xmlns:ds="http://schemas.openxmlformats.org/officeDocument/2006/customXml" ds:itemID="{FBFC9562-EE17-41EE-9367-78E6D8C76F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148E15-6C31-418B-BEDB-B0872EBBE0BE}">
  <ds:schemaRefs>
    <ds:schemaRef ds:uri="http://schemas.microsoft.com/VisualStudio/2011/storyboarding/control"/>
  </ds:schemaRefs>
</ds:datastoreItem>
</file>

<file path=customXml/itemProps3.xml><?xml version="1.0" encoding="utf-8"?>
<ds:datastoreItem xmlns:ds="http://schemas.openxmlformats.org/officeDocument/2006/customXml" ds:itemID="{781C0E0F-3F85-47F9-8B28-5E216F3092AD}">
  <ds:schemaRefs>
    <ds:schemaRef ds:uri="http://schemas.microsoft.com/VisualStudio/2011/storyboarding/control"/>
  </ds:schemaRefs>
</ds:datastoreItem>
</file>

<file path=customXml/itemProps4.xml><?xml version="1.0" encoding="utf-8"?>
<ds:datastoreItem xmlns:ds="http://schemas.openxmlformats.org/officeDocument/2006/customXml" ds:itemID="{80CAADBE-C60F-43D9-B99A-E89E3001EE21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7F8EEFEC-C6D4-437A-B397-B21AE2CEA809}">
  <ds:schemaRefs>
    <ds:schemaRef ds:uri="http://schemas.microsoft.com/VisualStudio/2011/storyboarding/control"/>
  </ds:schemaRefs>
</ds:datastoreItem>
</file>

<file path=customXml/itemProps6.xml><?xml version="1.0" encoding="utf-8"?>
<ds:datastoreItem xmlns:ds="http://schemas.openxmlformats.org/officeDocument/2006/customXml" ds:itemID="{62FB6083-E07C-45B1-A606-E4E41D2458E0}">
  <ds:schemaRefs>
    <ds:schemaRef ds:uri="http://schemas.microsoft.com/VisualStudio/2011/storyboarding/control"/>
  </ds:schemaRefs>
</ds:datastoreItem>
</file>

<file path=customXml/itemProps7.xml><?xml version="1.0" encoding="utf-8"?>
<ds:datastoreItem xmlns:ds="http://schemas.openxmlformats.org/officeDocument/2006/customXml" ds:itemID="{4998C985-2002-4A71-AE0A-F9FB9B1B8190}">
  <ds:schemaRefs>
    <ds:schemaRef ds:uri="http://schemas.microsoft.com/VisualStudio/2011/storyboarding/control"/>
  </ds:schemaRefs>
</ds:datastoreItem>
</file>

<file path=customXml/itemProps8.xml><?xml version="1.0" encoding="utf-8"?>
<ds:datastoreItem xmlns:ds="http://schemas.openxmlformats.org/officeDocument/2006/customXml" ds:itemID="{AE5075EC-8F83-4793-B45B-77BA789EB4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9.xml><?xml version="1.0" encoding="utf-8"?>
<ds:datastoreItem xmlns:ds="http://schemas.openxmlformats.org/officeDocument/2006/customXml" ds:itemID="{AC51D8D2-EEB8-4ADC-94D5-2AC626E6B9FF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15384</TotalTime>
  <Words>223</Words>
  <Application>Microsoft Office PowerPoint</Application>
  <PresentationFormat>On-screen Show (4:3)</PresentationFormat>
  <Paragraphs>49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Gemalto</vt:lpstr>
      <vt:lpstr>Roles in payment ecosystem</vt:lpstr>
    </vt:vector>
  </TitlesOfParts>
  <Company>PresentationSupport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Sara</dc:creator>
  <cp:lastModifiedBy>lcastillo</cp:lastModifiedBy>
  <cp:revision>555</cp:revision>
  <dcterms:created xsi:type="dcterms:W3CDTF">2012-10-30T13:59:38Z</dcterms:created>
  <dcterms:modified xsi:type="dcterms:W3CDTF">2014-12-11T15:16:44Z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ContentTypeId">
    <vt:lpwstr>0x010100E8D313EAC5853647B6EF1118B66B3616</vt:lpwstr>
  </property>
</Properties>
</file>