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  <p:sldMasterId id="2147483662" r:id="rId3"/>
  </p:sldMasterIdLst>
  <p:notesMasterIdLst>
    <p:notesMasterId r:id="rId11"/>
  </p:notesMasterIdLst>
  <p:handoutMasterIdLst>
    <p:handoutMasterId r:id="rId12"/>
  </p:handoutMasterIdLst>
  <p:sldIdLst>
    <p:sldId id="259" r:id="rId4"/>
    <p:sldId id="323" r:id="rId5"/>
    <p:sldId id="324" r:id="rId6"/>
    <p:sldId id="325" r:id="rId7"/>
    <p:sldId id="326" r:id="rId8"/>
    <p:sldId id="327" r:id="rId9"/>
    <p:sldId id="329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50" autoAdjust="0"/>
    <p:restoredTop sz="88006" autoAdjust="0"/>
  </p:normalViewPr>
  <p:slideViewPr>
    <p:cSldViewPr snapToGrid="0" snapToObjects="1">
      <p:cViewPr>
        <p:scale>
          <a:sx n="60" d="100"/>
          <a:sy n="60" d="100"/>
        </p:scale>
        <p:origin x="-1422" y="-5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18B2C4-DD7A-7A43-85CA-4C0ADF851182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5E9CFC-1CBD-7A47-9FB4-5BF3FEA91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98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D9742-E77E-304C-88F4-FDD915F49A90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2F8339-C618-FB4F-9C9D-903D0F32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4581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685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193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95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6888" y="474224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Conexxus: POS / BO Overview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0565" y="4742243"/>
            <a:ext cx="53632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B82178D6-F691-6846-880E-8CFC83BAD9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962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6888" y="474224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Conexxus: POS / BO Overview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0565" y="4742243"/>
            <a:ext cx="53632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B82178D6-F691-6846-880E-8CFC83BAD9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3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1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42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6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52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758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09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1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Conexxus: POS / BO Overview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48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6888" y="474224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Conexxus: POS / BO Overview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0565" y="4742243"/>
            <a:ext cx="53632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B82178D6-F691-6846-880E-8CFC83BAD9D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Conexxus_Log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447" y="6104643"/>
            <a:ext cx="2233355" cy="521960"/>
          </a:xfrm>
          <a:prstGeom prst="rect">
            <a:avLst/>
          </a:prstGeom>
        </p:spPr>
      </p:pic>
      <p:pic>
        <p:nvPicPr>
          <p:cNvPr id="8" name="Picture 7" descr="Conexxus_Log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847" y="6257043"/>
            <a:ext cx="2233355" cy="521960"/>
          </a:xfrm>
          <a:prstGeom prst="rect">
            <a:avLst/>
          </a:prstGeom>
        </p:spPr>
      </p:pic>
      <p:pic>
        <p:nvPicPr>
          <p:cNvPr id="9" name="Picture 8" descr="Conexxus_Log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8247" y="6409443"/>
            <a:ext cx="2233355" cy="521960"/>
          </a:xfrm>
          <a:prstGeom prst="rect">
            <a:avLst/>
          </a:prstGeom>
        </p:spPr>
      </p:pic>
      <p:pic>
        <p:nvPicPr>
          <p:cNvPr id="10" name="Picture 9" descr="Conexxus_Log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693" y="4589787"/>
            <a:ext cx="1888281" cy="441312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442248" y="5908256"/>
            <a:ext cx="8232577" cy="11341"/>
          </a:xfrm>
          <a:prstGeom prst="line">
            <a:avLst/>
          </a:prstGeom>
          <a:ln w="6350" cap="rnd">
            <a:solidFill>
              <a:schemeClr val="bg2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57200" y="4413834"/>
            <a:ext cx="8229602" cy="0"/>
          </a:xfrm>
          <a:prstGeom prst="line">
            <a:avLst/>
          </a:prstGeom>
          <a:ln w="6350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18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nexxus_GradientGraphic_PP2-03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17"/>
            <a:ext cx="9144000" cy="4425696"/>
          </a:xfrm>
          <a:prstGeom prst="rect">
            <a:avLst/>
          </a:prstGeom>
        </p:spPr>
      </p:pic>
      <p:pic>
        <p:nvPicPr>
          <p:cNvPr id="8" name="Picture 7" descr="Conexxus_Logo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693" y="4589787"/>
            <a:ext cx="1888281" cy="441312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6888" y="474224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Conexxus: POS / BO Overview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0565" y="4742243"/>
            <a:ext cx="53632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B82178D6-F691-6846-880E-8CFC83BAD9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22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nexxus_GradientGraphic_PP2-03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17"/>
            <a:ext cx="9144000" cy="4425696"/>
          </a:xfrm>
          <a:prstGeom prst="rect">
            <a:avLst/>
          </a:prstGeom>
        </p:spPr>
      </p:pic>
      <p:pic>
        <p:nvPicPr>
          <p:cNvPr id="8" name="Picture 7" descr="Conexxus_Logo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693" y="4589787"/>
            <a:ext cx="1888281" cy="441312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6888" y="474224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Conexxus: POS / BO Overview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0565" y="4742243"/>
            <a:ext cx="53632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B82178D6-F691-6846-880E-8CFC83BAD9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43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74713"/>
            <a:ext cx="7772400" cy="1101725"/>
          </a:xfrm>
        </p:spPr>
        <p:txBody>
          <a:bodyPr/>
          <a:lstStyle/>
          <a:p>
            <a:pPr algn="l"/>
            <a:r>
              <a:rPr lang="en-US" i="1" dirty="0" smtClean="0"/>
              <a:t>Digital Offers: Metrics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43491"/>
            <a:ext cx="6400800" cy="1314450"/>
          </a:xfrm>
        </p:spPr>
        <p:txBody>
          <a:bodyPr/>
          <a:lstStyle/>
          <a:p>
            <a:pPr algn="l"/>
            <a:r>
              <a:rPr lang="en-US" i="1" dirty="0" smtClean="0"/>
              <a:t>Discussion points, June 2017</a:t>
            </a:r>
          </a:p>
          <a:p>
            <a:pPr algn="l"/>
            <a:endParaRPr lang="en-US" i="1" dirty="0"/>
          </a:p>
          <a:p>
            <a:pPr algn="l"/>
            <a:r>
              <a:rPr lang="en-US" sz="1800" i="1" dirty="0"/>
              <a:t>David Ezell </a:t>
            </a:r>
            <a:r>
              <a:rPr lang="en-US" sz="1800" i="1" dirty="0" smtClean="0"/>
              <a:t>(NACS)</a:t>
            </a:r>
            <a:r>
              <a:rPr lang="en-US" i="1" dirty="0"/>
              <a:t/>
            </a:r>
            <a:br>
              <a:rPr lang="en-US" i="1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770620" y="4863644"/>
            <a:ext cx="5181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>
                <a:solidFill>
                  <a:schemeClr val="accent6">
                    <a:lumMod val="75000"/>
                  </a:schemeClr>
                </a:solidFill>
              </a:rPr>
              <a:t>V1.0</a:t>
            </a:r>
            <a:endParaRPr lang="en-US" sz="800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18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Marketing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Advertisements are created on behalf of merchants and manufacturers.</a:t>
            </a:r>
          </a:p>
          <a:p>
            <a:r>
              <a:rPr lang="en-US" dirty="0" smtClean="0"/>
              <a:t>These ads are included in web pages.</a:t>
            </a:r>
          </a:p>
          <a:p>
            <a:r>
              <a:rPr lang="en-US" dirty="0" smtClean="0"/>
              <a:t>Response to the ads is tracked as set of KPIs.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Digital Offers:  Metrics Use Cases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542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Marketing: Activities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Digital Offers:  Metrics Use Cases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3</a:t>
            </a:fld>
            <a:endParaRPr lang="en-US"/>
          </a:p>
        </p:txBody>
      </p:sp>
      <p:pic>
        <p:nvPicPr>
          <p:cNvPr id="1026" name="Picture 2" descr="http://www.wpclipart.com/people/bodypart/eye/eyeball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962" y="1745976"/>
            <a:ext cx="2104804" cy="1470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607" y="1339573"/>
            <a:ext cx="1945399" cy="263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3436883" y="1907628"/>
            <a:ext cx="1371600" cy="74861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chemeClr val="tx1"/>
                </a:solidFill>
              </a:rPr>
              <a:t>Reach</a:t>
            </a:r>
            <a:endParaRPr lang="en-US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078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607" y="1339573"/>
            <a:ext cx="1945399" cy="263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Marketing: Activities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Digital Offers:  Metrics Use Cases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4</a:t>
            </a:fld>
            <a:endParaRPr lang="en-US"/>
          </a:p>
        </p:txBody>
      </p:sp>
      <p:pic>
        <p:nvPicPr>
          <p:cNvPr id="2050" name="Picture 2" descr="PSD mouse cursor and hand pointer icons | PSDGraphic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256" y="3115332"/>
            <a:ext cx="309563" cy="24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888" y="1589896"/>
            <a:ext cx="1957029" cy="1279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ight Arrow 8"/>
          <p:cNvSpPr/>
          <p:nvPr/>
        </p:nvSpPr>
        <p:spPr>
          <a:xfrm>
            <a:off x="3436883" y="1907628"/>
            <a:ext cx="1560786" cy="74861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chemeClr val="tx1"/>
                </a:solidFill>
              </a:rPr>
              <a:t>Resonance</a:t>
            </a:r>
            <a:endParaRPr lang="en-US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736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Marketing: Activities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Digital Offers:  Metrics Use Cases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5</a:t>
            </a:fld>
            <a:endParaRPr lang="en-US"/>
          </a:p>
        </p:txBody>
      </p:sp>
      <p:pic>
        <p:nvPicPr>
          <p:cNvPr id="3074" name="Picture 2" descr="http://www.zestoatlanta.com/images/food/kids_naked-dog_t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084" y="1642241"/>
            <a:ext cx="2401885" cy="1873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3436883" y="1907628"/>
            <a:ext cx="1560786" cy="74861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chemeClr val="tx1"/>
                </a:solidFill>
              </a:rPr>
              <a:t>Response</a:t>
            </a:r>
            <a:endParaRPr lang="en-US" b="1" i="1" dirty="0">
              <a:solidFill>
                <a:schemeClr val="tx1"/>
              </a:solidFill>
            </a:endParaRPr>
          </a:p>
        </p:txBody>
      </p:sp>
      <p:pic>
        <p:nvPicPr>
          <p:cNvPr id="3076" name="Picture 4" descr="Product Detail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603" y="1329434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7788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Metrics are essential for Digital Marketing.</a:t>
            </a:r>
          </a:p>
          <a:p>
            <a:r>
              <a:rPr lang="en-US" dirty="0" smtClean="0"/>
              <a:t>What about Digital Offers?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Digital Offers:  Metrics Use Cases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178D6-F691-6846-880E-8CFC83BAD9D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051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78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nexxus">
      <a:dk1>
        <a:srgbClr val="55565A"/>
      </a:dk1>
      <a:lt1>
        <a:sysClr val="window" lastClr="FFFFFF"/>
      </a:lt1>
      <a:dk2>
        <a:srgbClr val="F38B00"/>
      </a:dk2>
      <a:lt2>
        <a:srgbClr val="B7ADA5"/>
      </a:lt2>
      <a:accent1>
        <a:srgbClr val="FFC627"/>
      </a:accent1>
      <a:accent2>
        <a:srgbClr val="FF5959"/>
      </a:accent2>
      <a:accent3>
        <a:srgbClr val="7F9C91"/>
      </a:accent3>
      <a:accent4>
        <a:srgbClr val="8064A2"/>
      </a:accent4>
      <a:accent5>
        <a:srgbClr val="004987"/>
      </a:accent5>
      <a:accent6>
        <a:srgbClr val="57C1E8"/>
      </a:accent6>
      <a:hlink>
        <a:srgbClr val="F38B00"/>
      </a:hlink>
      <a:folHlink>
        <a:srgbClr val="FFC62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984</TotalTime>
  <Words>112</Words>
  <Application>Microsoft Office PowerPoint</Application>
  <PresentationFormat>On-screen Show (16:9)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Office Theme</vt:lpstr>
      <vt:lpstr>Title Slide</vt:lpstr>
      <vt:lpstr>1_Title Slide</vt:lpstr>
      <vt:lpstr>Digital Offers: Metrics</vt:lpstr>
      <vt:lpstr>Digital Marketing Review</vt:lpstr>
      <vt:lpstr>Digital Marketing: Activities</vt:lpstr>
      <vt:lpstr>Digital Marketing: Activities</vt:lpstr>
      <vt:lpstr>Digital Marketing: Activities</vt:lpstr>
      <vt:lpstr>Discussion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Doxa Workstation 1</dc:creator>
  <cp:lastModifiedBy>David Ezell</cp:lastModifiedBy>
  <cp:revision>103</cp:revision>
  <dcterms:created xsi:type="dcterms:W3CDTF">2014-03-07T17:23:46Z</dcterms:created>
  <dcterms:modified xsi:type="dcterms:W3CDTF">2017-06-18T23:58:16Z</dcterms:modified>
</cp:coreProperties>
</file>