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261" r:id="rId5"/>
    <p:sldId id="257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0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5066F-E382-455C-8916-53E9E6673701}" type="datetimeFigureOut">
              <a:rPr lang="en-US" smtClean="0"/>
              <a:t>9/10/2014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E2B9F8-5791-42B7-9A3A-2E799EF7D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3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29-July-2014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UW CSE-MSR Summer Institute 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2BE94-1B0D-4B04-91A4-B2218B552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412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29-July-2014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UW CSE-MSR Summer Institute 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2BE94-1B0D-4B04-91A4-B2218B552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377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29-July-2014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UW CSE-MSR Summer Institute 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2BE94-1B0D-4B04-91A4-B2218B552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2434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urple Blank">
    <p:bg>
      <p:bgPr>
        <a:solidFill>
          <a:srgbClr val="420C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754813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29-July-2014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UW CSE-MSR Summer Institute 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2BE94-1B0D-4B04-91A4-B2218B552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388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29-July-2014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UW CSE-MSR Summer Institute 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2BE94-1B0D-4B04-91A4-B2218B552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981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29-July-2014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UW CSE-MSR Summer Institute 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2BE94-1B0D-4B04-91A4-B2218B552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734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29-July-2014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UW CSE-MSR Summer Institute 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2BE94-1B0D-4B04-91A4-B2218B552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458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29-July-2014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UW CSE-MSR Summer Institute 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2BE94-1B0D-4B04-91A4-B2218B552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415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29-July-2014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UW CSE-MSR Summer Institute 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2BE94-1B0D-4B04-91A4-B2218B552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002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29-July-2014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UW CSE-MSR Summer Institute 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2BE94-1B0D-4B04-91A4-B2218B552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478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29-July-2014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UW CSE-MSR Summer Institute 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2BE94-1B0D-4B04-91A4-B2218B552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573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29-July-2014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UW CSE-MSR Summer Institute 2014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2BE94-1B0D-4B04-91A4-B2218B552C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97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research.microsoft.com/projects/msrjscrypto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600200"/>
            <a:ext cx="8382000" cy="2133599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/>
              <a:t>BigNums</a:t>
            </a:r>
            <a:r>
              <a:rPr lang="en-US" dirty="0" smtClean="0"/>
              <a:t>, </a:t>
            </a:r>
            <a:r>
              <a:rPr lang="en-US" dirty="0" err="1" smtClean="0"/>
              <a:t>BigNums</a:t>
            </a:r>
            <a:r>
              <a:rPr lang="en-US" dirty="0" smtClean="0"/>
              <a:t>, </a:t>
            </a:r>
            <a:r>
              <a:rPr lang="en-US" dirty="0" err="1" smtClean="0"/>
              <a:t>BigNums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953000"/>
            <a:ext cx="8077200" cy="1600200"/>
          </a:xfrm>
        </p:spPr>
        <p:txBody>
          <a:bodyPr>
            <a:noAutofit/>
          </a:bodyPr>
          <a:lstStyle/>
          <a:p>
            <a:pPr algn="r">
              <a:spcBef>
                <a:spcPts val="600"/>
              </a:spcBef>
            </a:pPr>
            <a:r>
              <a:rPr lang="en-US" sz="2800" dirty="0" smtClean="0"/>
              <a:t>Brian A. LaMacchia</a:t>
            </a:r>
            <a:br>
              <a:rPr lang="en-US" sz="2800" dirty="0" smtClean="0"/>
            </a:br>
            <a:r>
              <a:rPr lang="en-US" sz="2800" dirty="0" smtClean="0"/>
              <a:t>Director, Security &amp; Cryptography</a:t>
            </a:r>
            <a:br>
              <a:rPr lang="en-US" sz="2800" dirty="0" smtClean="0"/>
            </a:br>
            <a:r>
              <a:rPr lang="en-US" sz="2800" dirty="0" smtClean="0"/>
              <a:t>Microsoft Research Technologies</a:t>
            </a:r>
          </a:p>
        </p:txBody>
      </p:sp>
    </p:spTree>
    <p:extLst>
      <p:ext uri="{BB962C8B-B14F-4D97-AF65-F5344CB8AC3E}">
        <p14:creationId xmlns:p14="http://schemas.microsoft.com/office/powerpoint/2010/main" val="3882993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Announcing the v1.2 release of the </a:t>
            </a:r>
            <a:br>
              <a:rPr lang="en-US" dirty="0" smtClean="0"/>
            </a:br>
            <a:r>
              <a:rPr lang="en-US" dirty="0" smtClean="0"/>
              <a:t>MSR </a:t>
            </a:r>
            <a:r>
              <a:rPr lang="en-US" dirty="0"/>
              <a:t>JavaScript Cryptography </a:t>
            </a:r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MSR’s implementation of Web Cryptography API</a:t>
            </a:r>
          </a:p>
          <a:p>
            <a:pPr lvl="1"/>
            <a:r>
              <a:rPr lang="en-US" dirty="0" smtClean="0"/>
              <a:t>Written in JavaScript, so </a:t>
            </a:r>
            <a:r>
              <a:rPr lang="en-US" dirty="0" err="1" smtClean="0"/>
              <a:t>polyfill</a:t>
            </a:r>
            <a:r>
              <a:rPr lang="en-US" dirty="0" smtClean="0"/>
              <a:t>-ready</a:t>
            </a:r>
          </a:p>
          <a:p>
            <a:pPr lvl="1"/>
            <a:r>
              <a:rPr lang="en-US" dirty="0" smtClean="0"/>
              <a:t>Supports several browsers (tested with Chrome, Firefox, Safari and IE 8,9,10,11)</a:t>
            </a:r>
          </a:p>
          <a:p>
            <a:pPr lvl="1"/>
            <a:r>
              <a:rPr lang="en-US" dirty="0">
                <a:hlinkClick r:id="rId2"/>
              </a:rPr>
              <a:t>http://research.microsoft.com/projects/msrjscrypto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Now released under </a:t>
            </a:r>
            <a:r>
              <a:rPr lang="en-US" u="sng" dirty="0" smtClean="0"/>
              <a:t>Apache 2.0</a:t>
            </a:r>
            <a:r>
              <a:rPr lang="en-US" dirty="0" smtClean="0"/>
              <a:t> license</a:t>
            </a:r>
          </a:p>
          <a:p>
            <a:r>
              <a:rPr lang="en-US" dirty="0" smtClean="0"/>
              <a:t>New in v1.2:</a:t>
            </a:r>
          </a:p>
          <a:p>
            <a:pPr lvl="1"/>
            <a:r>
              <a:rPr lang="en-US" dirty="0" smtClean="0"/>
              <a:t>Added support for </a:t>
            </a:r>
            <a:r>
              <a:rPr lang="en-US" dirty="0" err="1" smtClean="0"/>
              <a:t>wrapKey</a:t>
            </a:r>
            <a:r>
              <a:rPr lang="en-US" dirty="0" smtClean="0"/>
              <a:t> and </a:t>
            </a:r>
            <a:r>
              <a:rPr lang="en-US" dirty="0" err="1" smtClean="0"/>
              <a:t>unwrapKey</a:t>
            </a:r>
            <a:endParaRPr lang="en-US" dirty="0" smtClean="0"/>
          </a:p>
          <a:p>
            <a:pPr lvl="1"/>
            <a:r>
              <a:rPr lang="en-US" dirty="0" smtClean="0"/>
              <a:t>Bug fixes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Comments</a:t>
            </a:r>
            <a:r>
              <a:rPr lang="en-US" dirty="0"/>
              <a:t>, questions, feedback, bug reports? Please send to msrsc@microsoft.com.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227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</a:t>
            </a:r>
            <a:r>
              <a:rPr lang="en-US" dirty="0" err="1" smtClean="0"/>
              <a:t>WebCrypto</a:t>
            </a:r>
            <a:r>
              <a:rPr lang="en-US" dirty="0" smtClean="0"/>
              <a:t> needs </a:t>
            </a:r>
            <a:r>
              <a:rPr lang="en-US" dirty="0" err="1" smtClean="0"/>
              <a:t>BigNums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There are important use cases that need raw </a:t>
            </a:r>
            <a:r>
              <a:rPr lang="en-US" dirty="0" err="1" smtClean="0"/>
              <a:t>BigNum</a:t>
            </a:r>
            <a:r>
              <a:rPr lang="en-US" dirty="0" smtClean="0"/>
              <a:t> access (both finite field and ECC operations).  Examples include:</a:t>
            </a:r>
          </a:p>
          <a:p>
            <a:r>
              <a:rPr lang="en-US" dirty="0" smtClean="0"/>
              <a:t>Anonymous credentials (</a:t>
            </a:r>
            <a:r>
              <a:rPr lang="en-US" dirty="0" err="1" smtClean="0"/>
              <a:t>e.g</a:t>
            </a:r>
            <a:r>
              <a:rPr lang="en-US" dirty="0" smtClean="0"/>
              <a:t> U-Prove)</a:t>
            </a:r>
          </a:p>
          <a:p>
            <a:pPr lvl="1"/>
            <a:r>
              <a:rPr lang="en-US" dirty="0" smtClean="0"/>
              <a:t>Our U-Prove JS client library builds on the MSR JSCL to implement blinded signatures</a:t>
            </a:r>
          </a:p>
          <a:p>
            <a:r>
              <a:rPr lang="en-US" dirty="0" smtClean="0"/>
              <a:t>Anonymous voting schemes </a:t>
            </a:r>
          </a:p>
          <a:p>
            <a:r>
              <a:rPr lang="en-US" dirty="0" smtClean="0"/>
              <a:t>New elliptic curves and associated curve arithmetic</a:t>
            </a:r>
          </a:p>
          <a:p>
            <a:r>
              <a:rPr lang="en-US" dirty="0" smtClean="0"/>
              <a:t>Performant implementations of new algorithms</a:t>
            </a:r>
          </a:p>
          <a:p>
            <a:pPr lvl="1"/>
            <a:r>
              <a:rPr lang="en-US" dirty="0" smtClean="0"/>
              <a:t>Alternative signature schemes (e.g. </a:t>
            </a:r>
            <a:r>
              <a:rPr lang="en-US" dirty="0" err="1" smtClean="0"/>
              <a:t>Schnorr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Bilinear pairing</a:t>
            </a:r>
          </a:p>
          <a:p>
            <a:pPr lvl="1"/>
            <a:r>
              <a:rPr lang="en-US" dirty="0" smtClean="0"/>
              <a:t>Anyone who wants to implement a new algorithm without patching the underlying platform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832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</a:t>
            </a:r>
            <a:r>
              <a:rPr lang="en-US" dirty="0" err="1" smtClean="0"/>
              <a:t>BigNums</a:t>
            </a:r>
            <a:r>
              <a:rPr lang="en-US" dirty="0" smtClean="0"/>
              <a:t> belong in </a:t>
            </a:r>
            <a:r>
              <a:rPr lang="en-US" dirty="0" err="1" smtClean="0"/>
              <a:t>WebCrypto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“This should go to ECMAScript…”</a:t>
            </a:r>
          </a:p>
          <a:p>
            <a:r>
              <a:rPr lang="en-US" dirty="0" smtClean="0"/>
              <a:t>No, </a:t>
            </a:r>
            <a:r>
              <a:rPr lang="en-US" dirty="0" err="1" smtClean="0"/>
              <a:t>WebCrypto</a:t>
            </a:r>
            <a:r>
              <a:rPr lang="en-US" dirty="0" smtClean="0"/>
              <a:t> is the right place for </a:t>
            </a:r>
            <a:r>
              <a:rPr lang="en-US" dirty="0" err="1" smtClean="0"/>
              <a:t>BigNums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Not all JavaScript clients will implement </a:t>
            </a:r>
            <a:r>
              <a:rPr lang="en-US" dirty="0" err="1" smtClean="0"/>
              <a:t>WebCrypto</a:t>
            </a:r>
            <a:r>
              <a:rPr lang="en-US" dirty="0" smtClean="0"/>
              <a:t>, so they won’t all have finite field and ECC operations</a:t>
            </a:r>
          </a:p>
          <a:p>
            <a:pPr lvl="1"/>
            <a:r>
              <a:rPr lang="en-US" dirty="0" smtClean="0"/>
              <a:t>But all </a:t>
            </a:r>
            <a:r>
              <a:rPr lang="en-US" dirty="0" err="1" smtClean="0"/>
              <a:t>WebCrypto</a:t>
            </a:r>
            <a:r>
              <a:rPr lang="en-US" dirty="0" smtClean="0"/>
              <a:t> implementations will have these functions in native (if they implement any useful set of algorithms…)</a:t>
            </a:r>
          </a:p>
          <a:p>
            <a:pPr lvl="1"/>
            <a:r>
              <a:rPr lang="en-US" dirty="0" err="1" smtClean="0"/>
              <a:t>BigNum</a:t>
            </a:r>
            <a:r>
              <a:rPr lang="en-US" dirty="0" smtClean="0"/>
              <a:t> math (including both finite field and ECC curve arithmetic) are fundamental building blocks for all the asymmetric algorithms currently defined in the Web Cryptography API specification</a:t>
            </a:r>
          </a:p>
          <a:p>
            <a:r>
              <a:rPr lang="en-US" dirty="0" err="1" smtClean="0"/>
              <a:t>Polyfills</a:t>
            </a:r>
            <a:r>
              <a:rPr lang="en-US" dirty="0" smtClean="0"/>
              <a:t> are possible (MSR JSCL being a prime example) but for the best performance you want access to the platform’s native implementation of these fundamental math operations.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987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572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2C6B031D6EE94BBECA8295C06E9493" ma:contentTypeVersion="1" ma:contentTypeDescription="Create a new document." ma:contentTypeScope="" ma:versionID="fbfe52b758dc0cc4285f85f5ac85db58">
  <xsd:schema xmlns:xsd="http://www.w3.org/2001/XMLSchema" xmlns:xs="http://www.w3.org/2001/XMLSchema" xmlns:p="http://schemas.microsoft.com/office/2006/metadata/properties" xmlns:ns3="126b9ab7-4afc-4045-86d2-7f1ac5772fbd" targetNamespace="http://schemas.microsoft.com/office/2006/metadata/properties" ma:root="true" ma:fieldsID="92376a45d406a4df4a143c9538f2d7fc" ns3:_="">
    <xsd:import namespace="126b9ab7-4afc-4045-86d2-7f1ac5772fbd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6b9ab7-4afc-4045-86d2-7f1ac5772fb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2FF47E9-412B-45B9-AC00-F4F3133202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6b9ab7-4afc-4045-86d2-7f1ac5772f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708FEF-F910-421C-B9C7-74946FBC2A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ECA0F0-A1F7-4BE6-BAA2-E970945EE8EC}">
  <ds:schemaRefs>
    <ds:schemaRef ds:uri="http://purl.org/dc/elements/1.1/"/>
    <ds:schemaRef ds:uri="http://schemas.microsoft.com/office/2006/metadata/properties"/>
    <ds:schemaRef ds:uri="126b9ab7-4afc-4045-86d2-7f1ac5772fb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810</TotalTime>
  <Words>282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1_Office Theme</vt:lpstr>
      <vt:lpstr>BigNums, BigNums, BigNums</vt:lpstr>
      <vt:lpstr>Announcing the v1.2 release of the  MSR JavaScript Cryptography Library</vt:lpstr>
      <vt:lpstr>Why WebCrypto needs BigNums</vt:lpstr>
      <vt:lpstr>Why BigNums belong in WebCrypto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Bignums</dc:title>
  <dc:creator>Brian LaMacchia</dc:creator>
  <cp:lastModifiedBy>Brian LaMacchia</cp:lastModifiedBy>
  <cp:revision>9</cp:revision>
  <dcterms:created xsi:type="dcterms:W3CDTF">2014-09-10T01:38:42Z</dcterms:created>
  <dcterms:modified xsi:type="dcterms:W3CDTF">2014-09-10T15:09:03Z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0x010100252C6B031D6EE94BBECA8295C06E9493</vt:lpwstr>
  </property>
</Properties>
</file>